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99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182" y="1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5880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072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7810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235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3825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33375" y="977900"/>
            <a:ext cx="63246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수신자  공사 〮 기업체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CEO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및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임원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정부 고위인사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전문직 등</a:t>
            </a: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2056171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50126" y="1882775"/>
            <a:ext cx="6507850" cy="7402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신명 궁서"/>
              </a:rPr>
              <a:t>          2.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연세대학교 미래교육원에서는 인플레이션 시대에 돈을 보호하는 방법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저금리 시대에 수익성 있는 투자를 하는 방법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위기의 시대를 지혜롭게 대응하는 방법에 대해 해법을 제시해 드리고자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개설합니다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3.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과정은 국내 최고 강사진을 바탕으로 국내외 자산관리의 핵심 정보와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초우량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투자기업들의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전문 분야별 사례를 통하여 성공적인 자산관리의 전략을 직접 접할 수 있는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기회를 제공하고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atinLnBrk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4.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이에 연세대학교 미래교육원에서는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귀하를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신입 원우로 정중히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모시고자 다음과 같이 안내해 드리오니 많은 관심과 참여 있으시기 바랍니다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모집기간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16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까지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(*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조기 마감될 수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.)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제출서류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입학지원서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전형방법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서류전형 후 개별 통보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 학 식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u="sng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마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강 의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~ 2023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29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 (</a:t>
            </a:r>
            <a:r>
              <a:rPr lang="ko-KR" altLang="en-US" sz="12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매주 수요일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17:30 ~ 21:10,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석식 포함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2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료 식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사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 육 비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5,200,000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수업료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운영경비 포함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해외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연수비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별도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교육장소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이윤재관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舊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미우관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강의실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신촌캠퍼스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defRPr/>
            </a:pPr>
            <a:endParaRPr lang="en-US" altLang="ko-KR" sz="120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</a:t>
            </a:r>
            <a:r>
              <a:rPr lang="ko-KR" altLang="en-US" sz="1200" dirty="0" err="1">
                <a:latin typeface="+mn-ea"/>
                <a:ea typeface="+mn-ea"/>
              </a:rPr>
              <a:t>붙</a:t>
            </a:r>
            <a:r>
              <a:rPr lang="ko-KR" altLang="en-US" sz="1200" dirty="0">
                <a:latin typeface="+mn-ea"/>
                <a:ea typeface="+mn-ea"/>
              </a:rPr>
              <a:t>   임</a:t>
            </a:r>
            <a:r>
              <a:rPr lang="en-US" altLang="ko-KR" sz="1200" dirty="0">
                <a:latin typeface="+mn-ea"/>
                <a:ea typeface="+mn-ea"/>
              </a:rPr>
              <a:t>    1. </a:t>
            </a:r>
            <a:r>
              <a:rPr lang="ko-KR" altLang="en-US" sz="1200" dirty="0">
                <a:latin typeface="+mn-ea"/>
                <a:ea typeface="+mn-ea"/>
              </a:rPr>
              <a:t>입학안내서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부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120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             2. </a:t>
            </a:r>
            <a:r>
              <a:rPr lang="ko-KR" altLang="en-US" sz="1200" dirty="0">
                <a:latin typeface="+mn-ea"/>
                <a:ea typeface="+mn-ea"/>
              </a:rPr>
              <a:t>입학원서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부</a:t>
            </a:r>
            <a:r>
              <a:rPr lang="en-US" altLang="ko-KR" sz="1200" dirty="0">
                <a:latin typeface="+mn-ea"/>
                <a:ea typeface="+mn-ea"/>
              </a:rPr>
              <a:t>.  </a:t>
            </a: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             3. </a:t>
            </a:r>
            <a:r>
              <a:rPr lang="ko-KR" altLang="en-US" sz="1200" dirty="0">
                <a:latin typeface="+mn-ea"/>
                <a:ea typeface="+mn-ea"/>
              </a:rPr>
              <a:t>개인정보수집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•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이용동의서 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부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</a:t>
            </a:r>
            <a:r>
              <a:rPr lang="ko-KR" altLang="en-US" sz="1200" dirty="0">
                <a:latin typeface="+mn-ea"/>
                <a:ea typeface="+mn-ea"/>
              </a:rPr>
              <a:t>끝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</a:p>
        </p:txBody>
      </p:sp>
      <p:pic>
        <p:nvPicPr>
          <p:cNvPr id="7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1280" y="34925"/>
            <a:ext cx="85512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직사각형 1"/>
          <p:cNvSpPr>
            <a:spLocks noChangeArrowheads="1"/>
          </p:cNvSpPr>
          <p:nvPr/>
        </p:nvSpPr>
        <p:spPr bwMode="auto">
          <a:xfrm>
            <a:off x="819194" y="7202410"/>
            <a:ext cx="5548313" cy="714438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사무국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 02-2123-3826    Fax : 02-2123-8664    E-mail : 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944ED0A5-F8AB-4F37-98FE-C87E12428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942" y="9214470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ED60EA2-ABEE-4AE9-B121-00F72AB73B07}"/>
              </a:ext>
            </a:extLst>
          </p:cNvPr>
          <p:cNvSpPr/>
          <p:nvPr/>
        </p:nvSpPr>
        <p:spPr>
          <a:xfrm>
            <a:off x="4532985" y="9326567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29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30326"/>
              </p:ext>
            </p:extLst>
          </p:nvPr>
        </p:nvGraphicFramePr>
        <p:xfrm>
          <a:off x="214313" y="1070691"/>
          <a:ext cx="6439311" cy="70746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84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주민등록상</a:t>
                      </a:r>
                      <a:r>
                        <a:rPr lang="en-US" altLang="ko-KR" sz="1000" b="0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spc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44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2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844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684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6844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781827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 부탁드립니다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231900" y="119490"/>
            <a:ext cx="52934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latinLnBrk="1"/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자산</a:t>
            </a:r>
            <a:r>
              <a:rPr lang="ko-KR" altLang="en-US" sz="2500" dirty="0">
                <a:latin typeface="Calibri" panose="020F0502020204030204" pitchFamily="34" charset="0"/>
                <a:ea typeface="연세제목체" panose="02030504000101010101" pitchFamily="18" charset="-127"/>
                <a:cs typeface="Calibri" panose="020F0502020204030204" pitchFamily="34" charset="0"/>
              </a:rPr>
              <a:t>관리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</a:t>
            </a:r>
            <a:r>
              <a:rPr lang="ko-KR" altLang="en-US" sz="2500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 입학원서</a:t>
            </a:r>
          </a:p>
          <a:p>
            <a:pPr algn="dist" latinLnBrk="1"/>
            <a:r>
              <a:rPr lang="en-US" altLang="ko-KR" sz="1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Asset Management Advanced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자산</a:t>
            </a:r>
            <a:r>
              <a:rPr lang="ko-KR" altLang="en-US" sz="1100" b="1" spc="-1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관리  </a:t>
            </a:r>
            <a:r>
              <a:rPr lang="ko-KR" altLang="en-US" sz="1100" b="1" spc="-15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과정에 입학하고자 소정의 서류를 갖추어 </a:t>
            </a:r>
            <a:endParaRPr lang="en-US" altLang="ko-KR" sz="1100" b="1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52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252</TotalTime>
  <Words>962</Words>
  <Application>Microsoft Office PowerPoint</Application>
  <PresentationFormat>A4 용지(210x297mm)</PresentationFormat>
  <Paragraphs>142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Malgun Gothic</vt:lpstr>
      <vt:lpstr>Malgun Gothic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45</cp:revision>
  <dcterms:created xsi:type="dcterms:W3CDTF">2016-12-07T04:42:17Z</dcterms:created>
  <dcterms:modified xsi:type="dcterms:W3CDTF">2023-06-21T00:25:43Z</dcterms:modified>
</cp:coreProperties>
</file>