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334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1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2022-11-22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0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정상을 향해 도전하는 젊은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위한 로드맵을 제시하고자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800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여 동문들의 탄탄한 네트워킹을 바탕으로 코로나를 뚫고 열강 중인 명실상부 대한민국 대표 경영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가업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승계 과정으로서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최고의 교수진과 국내 최고의 외부 전문가로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Young CEO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17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금요일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15:30 ~ 18:30) </a:t>
            </a:r>
            <a:r>
              <a:rPr lang="en-US" altLang="ko-KR" sz="900" spc="-150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900" spc="-150" dirty="0">
                <a:latin typeface="맑은 고딕" pitchFamily="50" charset="-127"/>
                <a:ea typeface="맑은 고딕" pitchFamily="50" charset="-127"/>
              </a:rPr>
              <a:t>석식 또는 코로나 상황에 따라 도시락</a:t>
            </a:r>
            <a:r>
              <a:rPr lang="en-US" altLang="ko-KR" sz="900" spc="-150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900" spc="-150" dirty="0">
                <a:latin typeface="맑은 고딕" pitchFamily="50" charset="-127"/>
                <a:ea typeface="맑은 고딕" pitchFamily="50" charset="-127"/>
              </a:rPr>
              <a:t>다과박스 형태로 대체 제공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가업 승계를 계획하고 있는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 〮 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경영 후계자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20~30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젊은 경영인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49" y="7093303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29502"/>
              </p:ext>
            </p:extLst>
          </p:nvPr>
        </p:nvGraphicFramePr>
        <p:xfrm>
          <a:off x="214313" y="1070692"/>
          <a:ext cx="6439311" cy="70556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2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3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최종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2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최고위경력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2401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552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70221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66781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335258" y="119490"/>
            <a:ext cx="51198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spc="1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Young CEO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Young CEO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975</Words>
  <Application>Microsoft Office PowerPoint</Application>
  <PresentationFormat>A4 용지(210x297mm)</PresentationFormat>
  <Paragraphs>146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72</cp:revision>
  <dcterms:created xsi:type="dcterms:W3CDTF">2016-07-12T08:49:40Z</dcterms:created>
  <dcterms:modified xsi:type="dcterms:W3CDTF">2022-11-22T06:22:43Z</dcterms:modified>
</cp:coreProperties>
</file>