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99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88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7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81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23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8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3375" y="977900"/>
            <a:ext cx="63246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 공사 〮 기업체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 고위인사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전문직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056171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50126" y="1882775"/>
            <a:ext cx="6507850" cy="740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  <a:tab pos="1524000" algn="l"/>
                <a:tab pos="27622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신명 궁서"/>
              </a:rPr>
              <a:t>          2.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연세대학교 미래교육원에서는 급변하는 국내외 자산투자의 새로운 경영환경을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정확히 파악하고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자산투자의 심층적 이해를 통해 폭넓은 시야를 가진 자산관리 분야의 리더를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양성하기 위해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개설합니다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3.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과정은 국내 최고 강사진의 최신 글로벌 자산관리의 핵심 정보와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초우량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투자기업들의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전문 분야별 사례를 통하여 성공적인 자산관리의 전략을 직접 접할 수 있는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기회를제공하고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4.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귀하를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신입 원우로 정중히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모시고자 다음과 같이 안내해 드리오니 많은 관심과 참여 있으시기 바랍니다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모집기간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까지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(*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조기 마감될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입학지원서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전형방법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서류전형 후 개별 통보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 학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 강 의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~ 2022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매주 월요일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17:30 ~ 21:10) </a:t>
            </a:r>
            <a:r>
              <a:rPr lang="en-US" altLang="ko-KR" sz="1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석식 또는 코로나 상황에 따라 도시락</a:t>
            </a:r>
            <a:r>
              <a:rPr lang="en-US" altLang="ko-KR" sz="1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대체품 제공</a:t>
            </a:r>
            <a:endParaRPr lang="en-US" altLang="ko-KR" sz="1200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료 식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2022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사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 육 비 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6,900,000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수업료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운영경비 포함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해외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연수비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별도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아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교육장소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동문회관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신촌캠퍼스內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1">
              <a:lnSpc>
                <a:spcPct val="150000"/>
              </a:lnSpc>
              <a:defRPr/>
            </a:pPr>
            <a:endParaRPr lang="en-US" altLang="ko-KR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</a:t>
            </a:r>
            <a:r>
              <a:rPr lang="ko-KR" altLang="en-US" sz="1200" dirty="0" err="1">
                <a:latin typeface="+mn-ea"/>
                <a:ea typeface="+mn-ea"/>
              </a:rPr>
              <a:t>붙</a:t>
            </a:r>
            <a:r>
              <a:rPr lang="ko-KR" altLang="en-US" sz="1200" dirty="0">
                <a:latin typeface="+mn-ea"/>
                <a:ea typeface="+mn-ea"/>
              </a:rPr>
              <a:t>   임</a:t>
            </a:r>
            <a:r>
              <a:rPr lang="en-US" altLang="ko-KR" sz="1200" dirty="0">
                <a:latin typeface="+mn-ea"/>
                <a:ea typeface="+mn-ea"/>
              </a:rPr>
              <a:t>    1. </a:t>
            </a:r>
            <a:r>
              <a:rPr lang="ko-KR" altLang="en-US" sz="1200" dirty="0">
                <a:latin typeface="+mn-ea"/>
                <a:ea typeface="+mn-ea"/>
              </a:rPr>
              <a:t>입학안내서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2. </a:t>
            </a:r>
            <a:r>
              <a:rPr lang="ko-KR" altLang="en-US" sz="1200" dirty="0">
                <a:latin typeface="+mn-ea"/>
                <a:ea typeface="+mn-ea"/>
              </a:rPr>
              <a:t>입학원서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부</a:t>
            </a:r>
            <a:r>
              <a:rPr lang="en-US" altLang="ko-KR" sz="1200" dirty="0">
                <a:latin typeface="+mn-ea"/>
                <a:ea typeface="+mn-ea"/>
              </a:rPr>
              <a:t>.  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sz="1200" dirty="0">
                <a:latin typeface="+mn-ea"/>
                <a:ea typeface="+mn-ea"/>
              </a:rPr>
              <a:t>                       3. </a:t>
            </a:r>
            <a:r>
              <a:rPr lang="ko-KR" altLang="en-US" sz="1200" dirty="0">
                <a:latin typeface="+mn-ea"/>
                <a:ea typeface="+mn-ea"/>
              </a:rPr>
              <a:t>개인정보수집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이용동의서 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부</a:t>
            </a:r>
            <a:r>
              <a:rPr lang="en-US" altLang="ko-KR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ko-KR" altLang="en-US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lang="ko-KR" altLang="en-US" sz="1200" dirty="0">
                <a:latin typeface="+mn-ea"/>
                <a:ea typeface="+mn-ea"/>
              </a:rPr>
              <a:t>끝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</p:txBody>
      </p:sp>
      <p:pic>
        <p:nvPicPr>
          <p:cNvPr id="7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280" y="34925"/>
            <a:ext cx="85512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1"/>
          <p:cNvSpPr>
            <a:spLocks noChangeArrowheads="1"/>
          </p:cNvSpPr>
          <p:nvPr/>
        </p:nvSpPr>
        <p:spPr bwMode="auto">
          <a:xfrm>
            <a:off x="819194" y="7202410"/>
            <a:ext cx="5548313" cy="714438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자산관리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44ED0A5-F8AB-4F37-98FE-C87E12428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42" y="92144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ED60EA2-ABEE-4AE9-B121-00F72AB73B07}"/>
              </a:ext>
            </a:extLst>
          </p:cNvPr>
          <p:cNvSpPr/>
          <p:nvPr/>
        </p:nvSpPr>
        <p:spPr>
          <a:xfrm>
            <a:off x="4532985" y="93265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9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0326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주민등록상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231900" y="119490"/>
            <a:ext cx="5293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자산</a:t>
            </a:r>
            <a:r>
              <a:rPr lang="ko-KR" altLang="en-US" sz="2500" dirty="0">
                <a:latin typeface="Calibri" panose="020F0502020204030204" pitchFamily="34" charset="0"/>
                <a:ea typeface="연세제목체" panose="02030504000101010101" pitchFamily="18" charset="-127"/>
                <a:cs typeface="Calibri" panose="020F0502020204030204" pitchFamily="34" charset="0"/>
              </a:rPr>
              <a:t>관리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</a:t>
            </a:r>
            <a:r>
              <a:rPr lang="ko-KR" altLang="en-US" sz="2500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sz="2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5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Asset Management Advanced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자산</a:t>
            </a:r>
            <a:r>
              <a:rPr lang="ko-KR" altLang="en-US" sz="1100" b="1" spc="-1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관리 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과정에 입학하고자 소정의 서류를 갖추어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</TotalTime>
  <Words>959</Words>
  <Application>Microsoft Office PowerPoint</Application>
  <PresentationFormat>A4 용지(210x297mm)</PresentationFormat>
  <Paragraphs>142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맑은 고딕</vt:lpstr>
      <vt:lpstr>맑은 고딕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37</cp:revision>
  <dcterms:created xsi:type="dcterms:W3CDTF">2016-12-07T04:42:17Z</dcterms:created>
  <dcterms:modified xsi:type="dcterms:W3CDTF">2022-03-14T02:29:32Z</dcterms:modified>
</cp:coreProperties>
</file>