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068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18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2023-06-21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9203" y="2024545"/>
            <a:ext cx="6549477" cy="70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        2.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연세대학교 미래교육원에서는 정상을 향해 도전하는 젊은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CEO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를 위한 로드맵을 제시하고자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Young CEO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을 개설합니다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 과정은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800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여 동문들의 탄탄한 네트워킹을 바탕으로 코로나를 뚫고 열강 중인 명실상부 대한민국 대표 경영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가업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승계 과정으로서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최고의 교수진과 국내 최고의 외부 전문가로 구성된 최상의 커리큘럼을 준비하였습니다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4.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귀하를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Young CEO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의 신입 원우로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정중히 모시고자 다음과 같이 안내해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드리오니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많은 관심과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참여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있으시기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바랍니다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9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8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9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15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~ 2024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31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itchFamily="50" charset="-127"/>
                <a:ea typeface="맑은 고딕" pitchFamily="50" charset="-127"/>
              </a:rPr>
              <a:t>매주 금요일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15:30 ~ 18:30,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석식 또는 석식 대용 다과 제공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950" spc="-15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6,900,000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수업료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및 운영경비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/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해외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연수비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별도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이윤재관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미우관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강의실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5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200" dirty="0">
              <a:latin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</a:rPr>
              <a:t>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입학안내서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2.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8263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신 자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가업 승계를 계획하고 있는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 〮 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 경영 후계자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20~30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 젊은 경영인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Young CEO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40621" y="9133589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47649" y="7093303"/>
            <a:ext cx="5621147" cy="666034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Young 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과정 사무국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78860" y="82736"/>
            <a:ext cx="815760" cy="81886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94931" y="9245686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129502"/>
              </p:ext>
            </p:extLst>
          </p:nvPr>
        </p:nvGraphicFramePr>
        <p:xfrm>
          <a:off x="214313" y="1070692"/>
          <a:ext cx="6439311" cy="705566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221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3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주민증과 동일</a:t>
                      </a:r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221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20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22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최종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학위명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0221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및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최고위경력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09915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552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자기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소개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66393"/>
                  </a:ext>
                </a:extLst>
              </a:tr>
              <a:tr h="270221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66781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335258" y="119490"/>
            <a:ext cx="51198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Young CEO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</a:t>
            </a:r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입학원서</a:t>
            </a:r>
          </a:p>
          <a:p>
            <a:pPr algn="dist" eaLnBrk="1" latinLnBrk="1" hangingPunct="1"/>
            <a:r>
              <a:rPr lang="en-US" altLang="ko-KR" sz="1500" spc="1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Young CEO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Young CEO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</TotalTime>
  <Words>975</Words>
  <Application>Microsoft Office PowerPoint</Application>
  <PresentationFormat>A4 용지(210x297mm)</PresentationFormat>
  <Paragraphs>146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75</cp:revision>
  <dcterms:created xsi:type="dcterms:W3CDTF">2016-07-12T08:49:40Z</dcterms:created>
  <dcterms:modified xsi:type="dcterms:W3CDTF">2023-06-21T00:16:45Z</dcterms:modified>
</cp:coreProperties>
</file>