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1332" y="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2022-06-13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2022-06-13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2022-06-13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2022-06-13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2022-06-13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2022-06-13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18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2022-06-13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129502"/>
              </p:ext>
            </p:extLst>
          </p:nvPr>
        </p:nvGraphicFramePr>
        <p:xfrm>
          <a:off x="214313" y="1070692"/>
          <a:ext cx="6439311" cy="705566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221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3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주민증과 동일</a:t>
                      </a:r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221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20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22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최종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학위명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0221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및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최고위경력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709915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552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자기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소개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866393"/>
                  </a:ext>
                </a:extLst>
              </a:tr>
              <a:tr h="270221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66781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335258" y="119490"/>
            <a:ext cx="51198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Young CEO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</a:t>
            </a:r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입학원서</a:t>
            </a:r>
          </a:p>
          <a:p>
            <a:pPr algn="dist" eaLnBrk="1" latinLnBrk="1" hangingPunct="1"/>
            <a:r>
              <a:rPr lang="en-US" altLang="ko-KR" sz="1500" spc="1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Young CEO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Young CEO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</TotalTime>
  <Words>632</Words>
  <Application>Microsoft Office PowerPoint</Application>
  <PresentationFormat>A4 용지(210x297mm)</PresentationFormat>
  <Paragraphs>116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Malgun Gothic</vt:lpstr>
      <vt:lpstr>Malgun Gothic</vt:lpstr>
      <vt:lpstr>연세소제목체</vt:lpstr>
      <vt:lpstr>연세제목체</vt:lpstr>
      <vt:lpstr>Arial</vt:lpstr>
      <vt:lpstr>Calibri</vt:lpstr>
      <vt:lpstr>Calibri Light</vt:lpstr>
      <vt:lpstr>Times New Roman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70</cp:revision>
  <dcterms:created xsi:type="dcterms:W3CDTF">2016-07-12T08:49:40Z</dcterms:created>
  <dcterms:modified xsi:type="dcterms:W3CDTF">2022-06-13T02:28:53Z</dcterms:modified>
</cp:coreProperties>
</file>