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4" autoAdjust="0"/>
    <p:restoredTop sz="94660"/>
  </p:normalViewPr>
  <p:slideViewPr>
    <p:cSldViewPr snapToGrid="0" showGuides="1">
      <p:cViewPr varScale="1">
        <p:scale>
          <a:sx n="54" d="100"/>
          <a:sy n="54" d="100"/>
        </p:scale>
        <p:origin x="2238" y="7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2022-01-18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2022-01-18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2022-01-18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2022-01-18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2022-01-18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2022-01-18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2022-01-18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2022-01-18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2022-01-18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2022-01-18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2022-01-18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0180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2022-01-18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0E84B8FD-4C08-4D09-8F62-12221D693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902"/>
            <a:ext cx="6858000" cy="972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931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421621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원우수첩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제작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129502"/>
              </p:ext>
            </p:extLst>
          </p:nvPr>
        </p:nvGraphicFramePr>
        <p:xfrm>
          <a:off x="214313" y="1070692"/>
          <a:ext cx="6439311" cy="705566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0221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3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주민증과 동일</a:t>
                      </a:r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2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2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221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520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02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0221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최종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전공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학위명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0221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및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최고위경력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019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01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709915"/>
                  </a:ext>
                </a:extLst>
              </a:tr>
              <a:tr h="24019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8552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자기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소개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866393"/>
                  </a:ext>
                </a:extLst>
              </a:tr>
              <a:tr h="270221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666781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기재해 주시기 바랍니다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6088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귀중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335258" y="119490"/>
            <a:ext cx="51198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/>
            <a:r>
              <a:rPr lang="en-US" altLang="ko-KR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Young CEO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</a:t>
            </a:r>
            <a:r>
              <a:rPr lang="en-US" altLang="ko-KR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입학원서</a:t>
            </a:r>
          </a:p>
          <a:p>
            <a:pPr algn="dist" eaLnBrk="1" latinLnBrk="1" hangingPunct="1"/>
            <a:r>
              <a:rPr lang="en-US" altLang="ko-KR" sz="1500" spc="1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Young CEO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728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Young CEO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과정에 입학하고자 소정의 서류를 갖추어 지원하며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상기 기재한 개인정보 수집 및 차후 과정 운영과 관련하여 발생한 정보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핸드폰 번호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 및 단체 사진 초상권 등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수집 및 활용에 동의합니다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64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9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성별,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전화,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휴대폰,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직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위,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전화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번호,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연락처,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 marR="56515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(기관명/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과정명,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자기소개,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전화번호,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1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준영구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삭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제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0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요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청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시까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지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</TotalTime>
  <Words>632</Words>
  <Application>Microsoft Office PowerPoint</Application>
  <PresentationFormat>A4 용지(210x297mm)</PresentationFormat>
  <Paragraphs>116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2" baseType="lpstr">
      <vt:lpstr>맑은 고딕</vt:lpstr>
      <vt:lpstr>맑은 고딕</vt:lpstr>
      <vt:lpstr>연세소제목체</vt:lpstr>
      <vt:lpstr>연세제목체</vt:lpstr>
      <vt:lpstr>Arial</vt:lpstr>
      <vt:lpstr>Calibri</vt:lpstr>
      <vt:lpstr>Calibri Light</vt:lpstr>
      <vt:lpstr>Times New Roman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68</cp:revision>
  <dcterms:created xsi:type="dcterms:W3CDTF">2016-07-12T08:49:40Z</dcterms:created>
  <dcterms:modified xsi:type="dcterms:W3CDTF">2022-01-18T04:56:14Z</dcterms:modified>
</cp:coreProperties>
</file>