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2976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209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80720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1721" y="106790"/>
            <a:ext cx="55700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just" eaLnBrk="1" latinLnBrk="1" hangingPunct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베트남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아세안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Vietnam·ASEAN</a:t>
            </a:r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Advanced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베트남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아세안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29040"/>
              </p:ext>
            </p:extLst>
          </p:nvPr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143431"/>
              </p:ext>
            </p:extLst>
          </p:nvPr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631</Words>
  <Application>Microsoft Office PowerPoint</Application>
  <PresentationFormat>A4 용지(210x297mm)</PresentationFormat>
  <Paragraphs>111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김신형</cp:lastModifiedBy>
  <cp:revision>74</cp:revision>
  <dcterms:created xsi:type="dcterms:W3CDTF">2016-07-12T08:49:40Z</dcterms:created>
  <dcterms:modified xsi:type="dcterms:W3CDTF">2021-09-01T01:52:54Z</dcterms:modified>
</cp:coreProperties>
</file>