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99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182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88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07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81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235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82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3375" y="977900"/>
            <a:ext cx="6324600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 공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 기업체 경영자 및 임원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미식문화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056171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126" y="1882775"/>
            <a:ext cx="6507850" cy="740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신명 궁서"/>
              </a:rPr>
              <a:t>          2.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연세대학교는 사회적 책임을 다하는 글로벌 명문 사립대학이라는 가치를 내걸고 연세의 창립 정신에 깃들어 있는 ‘진리와 자유를 향한 연세의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도전’을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비전으로 미래를 향해 전진하고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미래교육원도 이러한 취지에 걸맞는 사립대학 최고의 명문 경영자과정 교육원으로 발돋움하고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미래교육원은 각 분야의 경영인 및 사회 지도자 층을 대상으로 미식문화 체험 및 강좌를 통해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로서 필요한 미식에 대한 문화적 소양을 갖도록 하며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최상위의 미식문화 체험을 통해 진정한 미식의 즐거움을 느낌으로써 글로벌 미식문화를 선도하는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될 수 있도록 본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미식문화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개설합니다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귀하를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미식문화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신입 원우로 정중히 모시고자 다음과 같이 안내 드립니다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입학지원서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전형방법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서류전형 후 개별 통보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교육기간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~ 12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매주 수요일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18:00 ~ 21:00)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 육 비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6,900,000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연수비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별도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교육장소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강의장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이윤재관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미우관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강의실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신촌캠퍼스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•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특별강의장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미식 관련 주제별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파인다이닝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식음업장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              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요리 전문 기관 및 문화 향유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플레이스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</a:t>
            </a:r>
            <a:r>
              <a:rPr lang="ko-KR" altLang="en-US" sz="1200" dirty="0" err="1">
                <a:latin typeface="+mn-ea"/>
                <a:ea typeface="+mn-ea"/>
              </a:rPr>
              <a:t>붙</a:t>
            </a:r>
            <a:r>
              <a:rPr lang="ko-KR" altLang="en-US" sz="1200" dirty="0">
                <a:latin typeface="+mn-ea"/>
                <a:ea typeface="+mn-ea"/>
              </a:rPr>
              <a:t>   임</a:t>
            </a:r>
            <a:r>
              <a:rPr lang="en-US" altLang="ko-KR" sz="1200" dirty="0">
                <a:latin typeface="+mn-ea"/>
                <a:ea typeface="+mn-ea"/>
              </a:rPr>
              <a:t>    1. </a:t>
            </a:r>
            <a:r>
              <a:rPr lang="ko-KR" altLang="en-US" sz="1200" dirty="0">
                <a:latin typeface="+mn-ea"/>
                <a:ea typeface="+mn-ea"/>
              </a:rPr>
              <a:t>입학안내서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2. </a:t>
            </a:r>
            <a:r>
              <a:rPr lang="ko-KR" altLang="en-US" sz="1200" dirty="0">
                <a:latin typeface="+mn-ea"/>
                <a:ea typeface="+mn-ea"/>
              </a:rPr>
              <a:t>입학원서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  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3. </a:t>
            </a:r>
            <a:r>
              <a:rPr lang="ko-KR" altLang="en-US" sz="1200" dirty="0">
                <a:latin typeface="+mn-ea"/>
                <a:ea typeface="+mn-ea"/>
              </a:rPr>
              <a:t>개인정보수집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이용동의서 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부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ko-KR" altLang="en-US" sz="1200" dirty="0">
                <a:latin typeface="+mn-ea"/>
                <a:ea typeface="+mn-ea"/>
              </a:rPr>
              <a:t>끝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</p:txBody>
      </p:sp>
      <p:pic>
        <p:nvPicPr>
          <p:cNvPr id="7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280" y="34925"/>
            <a:ext cx="85512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19194" y="7591586"/>
            <a:ext cx="5548313" cy="63801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미식문화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02-2123-3826    Fax : 02-2123-8664    E-mail :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44ED0A5-F8AB-4F37-98FE-C87E12428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42" y="933804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ED60EA2-ABEE-4AE9-B121-00F72AB73B07}"/>
              </a:ext>
            </a:extLst>
          </p:cNvPr>
          <p:cNvSpPr/>
          <p:nvPr/>
        </p:nvSpPr>
        <p:spPr>
          <a:xfrm>
            <a:off x="4594770" y="945013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r>
              <a:rPr lang="ko-KR" altLang="en-US" sz="13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029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486620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231900" y="119490"/>
            <a:ext cx="52934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미식문화 </a:t>
            </a:r>
            <a:r>
              <a:rPr lang="ko-KR" altLang="en-US" sz="25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Gastronomy Culture Advanced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미식문화</a:t>
            </a:r>
            <a:r>
              <a:rPr lang="ko-KR" altLang="en-US" sz="1100" b="1" spc="-1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과정에 입학하고자 소정의 서류를 갖추어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</TotalTime>
  <Words>935</Words>
  <Application>Microsoft Office PowerPoint</Application>
  <PresentationFormat>A4 용지(210x297mm)</PresentationFormat>
  <Paragraphs>140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48</cp:revision>
  <dcterms:created xsi:type="dcterms:W3CDTF">2016-12-07T04:42:17Z</dcterms:created>
  <dcterms:modified xsi:type="dcterms:W3CDTF">2023-06-21T00:20:02Z</dcterms:modified>
</cp:coreProperties>
</file>