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98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32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대한민국 경제를 이끄는 리더에게 대한민국 골프문화를 이끄는 리더십을 제공하고자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연세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핵심적인 골프 이론을 비롯하여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숏게임과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정식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라운딩을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통한 골프 실전 그리고 경영자를 위한 교양 강의 등 이론과 실제가 완벽하게 조화된 새로운 교육 프로그램 제공을 약속 드립니다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연세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6,600,000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필드 라운드시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그린피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카트비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캐디비용 본인부담 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해외 워크숍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졸업연수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비용 별도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이론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실습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서울 근교 연습장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세미필드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3) 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골프장 등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골프 전문 교육 및 네트워크 형성에 관심이 있는 기업 및 단체의 임원급 이상 경영자 및 전문직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연세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133589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50" y="7344609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245686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우      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14695" y="119490"/>
            <a:ext cx="553892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 골프 </a:t>
            </a:r>
            <a:r>
              <a:rPr lang="ko-KR" altLang="en-US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4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Yonsei Advanced Golf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골프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</TotalTime>
  <Words>974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70</cp:revision>
  <dcterms:created xsi:type="dcterms:W3CDTF">2016-07-12T08:49:40Z</dcterms:created>
  <dcterms:modified xsi:type="dcterms:W3CDTF">2022-03-10T05:35:02Z</dcterms:modified>
</cp:coreProperties>
</file>