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12" y="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7554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2022-11-29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89203" y="2024545"/>
            <a:ext cx="6549477" cy="7327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    1.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귀 사의 일익 번창하심과 귀하의 건승을 기원합니다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신명 궁서"/>
              </a:rPr>
              <a:t>         2.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연세대학교 미래교육원에서는 대한민국 경제를 이끄는 리더에게 대한민국 골프문화를 이끄는 리더십을 제공하고자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연세 골프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을 개설합니다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핵심적인 골프 이론을 비롯하여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숏게임과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정식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라운딩을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통한 골프 실전 그리고 경영자를 위한 교양 강의 등 이론과 실제가 완벽하게 조화된 새로운 교육 프로그램 제공을 약속 드립니다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4.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이에 연세대학교 미래교육원에서는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귀하를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연세 골프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의 신입 원우로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정중히 모시고자 다음과 같이 안내해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드리오니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많은 관심과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참여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있으시기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바랍니다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모집기간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까지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(*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조기 마감될 수 있습니다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제출서류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입학지원서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사업자등록증 또는 재직증명서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전형방법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서류전형 후 개별 통보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         라</a:t>
            </a:r>
            <a:r>
              <a:rPr lang="en-US" altLang="ko-KR" sz="1200" dirty="0">
                <a:latin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</a:rPr>
              <a:t>입 학 식  </a:t>
            </a:r>
            <a:r>
              <a:rPr lang="en-US" altLang="ko-KR" sz="1200" dirty="0">
                <a:latin typeface="맑은 고딕" pitchFamily="50" charset="-127"/>
              </a:rPr>
              <a:t>:  2023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5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17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본 강 의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24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~ 2023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25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950" spc="-15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 료 식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 육 비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6,600,000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원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     </a:t>
            </a:r>
            <a:r>
              <a:rPr lang="ko-KR" altLang="en-US" sz="1150" spc="-150" dirty="0">
                <a:latin typeface="맑은 고딕" pitchFamily="50" charset="-127"/>
                <a:ea typeface="맑은 고딕" pitchFamily="50" charset="-127"/>
              </a:rPr>
              <a:t>필드 라운드시 </a:t>
            </a:r>
            <a:r>
              <a:rPr lang="ko-KR" altLang="en-US" sz="1150" spc="-150" dirty="0" err="1">
                <a:latin typeface="맑은 고딕" pitchFamily="50" charset="-127"/>
                <a:ea typeface="맑은 고딕" pitchFamily="50" charset="-127"/>
              </a:rPr>
              <a:t>그린피</a:t>
            </a:r>
            <a:r>
              <a:rPr lang="en-US" altLang="ko-KR" sz="1150" spc="-15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150" spc="-150" dirty="0" err="1">
                <a:latin typeface="맑은 고딕" pitchFamily="50" charset="-127"/>
                <a:ea typeface="맑은 고딕" pitchFamily="50" charset="-127"/>
              </a:rPr>
              <a:t>카트비</a:t>
            </a:r>
            <a:r>
              <a:rPr lang="en-US" altLang="ko-KR" sz="1150" spc="-15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150" spc="-150" dirty="0">
                <a:latin typeface="맑은 고딕" pitchFamily="50" charset="-127"/>
                <a:ea typeface="맑은 고딕" pitchFamily="50" charset="-127"/>
              </a:rPr>
              <a:t>캐디비용 본인부담 </a:t>
            </a:r>
            <a:r>
              <a:rPr lang="en-US" altLang="ko-KR" sz="1150" spc="-150" dirty="0"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150" spc="-150" dirty="0">
                <a:latin typeface="맑은 고딕" pitchFamily="50" charset="-127"/>
                <a:ea typeface="맑은 고딕" pitchFamily="50" charset="-127"/>
              </a:rPr>
              <a:t>해외 워크숍</a:t>
            </a:r>
            <a:r>
              <a:rPr lang="en-US" altLang="ko-KR" sz="1150" spc="-15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50" spc="-150" dirty="0">
                <a:latin typeface="맑은 고딕" pitchFamily="50" charset="-127"/>
                <a:ea typeface="맑은 고딕" pitchFamily="50" charset="-127"/>
              </a:rPr>
              <a:t>졸업연수</a:t>
            </a:r>
            <a:r>
              <a:rPr lang="en-US" altLang="ko-KR" sz="1150" spc="-15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150" spc="-150" dirty="0">
                <a:latin typeface="맑은 고딕" pitchFamily="50" charset="-127"/>
                <a:ea typeface="맑은 고딕" pitchFamily="50" charset="-127"/>
              </a:rPr>
              <a:t>비용 별도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교육장소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•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이론 수업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연세대학교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미우관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강의실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신촌캠퍼스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   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•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실습 수업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-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서울 근교 연습장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&amp;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세미필드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파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3) &amp;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  <a:cs typeface="Calibri" panose="020F0502020204030204" pitchFamily="34" charset="0"/>
              </a:rPr>
              <a:t>골프장 등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5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</a:rPr>
              <a:t>          </a:t>
            </a:r>
            <a:r>
              <a:rPr lang="ko-KR" altLang="en-US" sz="1200" dirty="0" err="1">
                <a:latin typeface="맑은 고딕" pitchFamily="50" charset="-127"/>
              </a:rPr>
              <a:t>붙</a:t>
            </a:r>
            <a:r>
              <a:rPr lang="ko-KR" altLang="en-US" sz="1200" dirty="0">
                <a:latin typeface="맑은 고딕" pitchFamily="50" charset="-127"/>
              </a:rPr>
              <a:t>   임</a:t>
            </a:r>
            <a:r>
              <a:rPr lang="en-US" altLang="ko-KR" sz="1200" dirty="0">
                <a:latin typeface="맑은 고딕" pitchFamily="50" charset="-127"/>
              </a:rPr>
              <a:t>    1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입학안내서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2.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입학원서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개인정보수집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이용동의서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끝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68263" y="977900"/>
            <a:ext cx="6570417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 신 자</a:t>
            </a:r>
            <a:r>
              <a:rPr lang="en-US" altLang="ko-KR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골프 전문 교육 및 네트워크 형성에 관심이 있는 기업 및 단체의 임원급 이상 경영자 및 전문직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</a:t>
            </a:r>
          </a:p>
          <a:p>
            <a:pPr>
              <a:spcBef>
                <a:spcPct val="50000"/>
              </a:spcBef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  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   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연세 골프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입학 안내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030413" y="266700"/>
            <a:ext cx="2774950" cy="46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연세대학교</a:t>
            </a:r>
            <a:endParaRPr lang="en-US" altLang="ko-KR" sz="3000" dirty="0">
              <a:latin typeface="연세제목체" panose="02030504000101010101" pitchFamily="18" charset="-127"/>
              <a:ea typeface="연세제목체" panose="02030504000101010101" pitchFamily="18" charset="-127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0" y="1855788"/>
            <a:ext cx="6858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840621" y="9133589"/>
            <a:ext cx="424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ko-KR" altLang="en-US" sz="22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미래교육원장</a:t>
            </a:r>
          </a:p>
        </p:txBody>
      </p:sp>
      <p:sp>
        <p:nvSpPr>
          <p:cNvPr id="10" name="직사각형 1"/>
          <p:cNvSpPr>
            <a:spLocks noChangeArrowheads="1"/>
          </p:cNvSpPr>
          <p:nvPr/>
        </p:nvSpPr>
        <p:spPr bwMode="auto">
          <a:xfrm>
            <a:off x="947650" y="7344609"/>
            <a:ext cx="5621147" cy="666034"/>
          </a:xfrm>
          <a:prstGeom prst="rect">
            <a:avLst/>
          </a:prstGeom>
          <a:solidFill>
            <a:srgbClr val="C0C0C0"/>
          </a:solidFill>
          <a:ln w="12700" cap="rnd" algn="ctr">
            <a:noFill/>
            <a:round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골프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운영본부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Tel :  02-2123-3826    Fax : 02-2123-8664    E-mail :  yuceo@yonsei.ac.kr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378860" y="82736"/>
            <a:ext cx="815760" cy="818863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94931" y="9245686"/>
            <a:ext cx="1017639" cy="219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</a:rPr>
              <a:t>직 인 생 </a:t>
            </a:r>
            <a:r>
              <a:rPr lang="ko-KR" altLang="en-US" sz="1300" dirty="0" err="1">
                <a:solidFill>
                  <a:schemeClr val="tx1"/>
                </a:solidFill>
              </a:rPr>
              <a:t>략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931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42162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원우수첩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제작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14313" y="1070691"/>
          <a:ext cx="6439311" cy="70746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6844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8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주민증과 동일</a:t>
                      </a:r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우       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844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24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844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력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90843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684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최고위과정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주요 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6844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781827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 부탁드립니다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6088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귀중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114695" y="119490"/>
            <a:ext cx="553892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latinLnBrk="1"/>
            <a:r>
              <a:rPr lang="ko-KR" altLang="en-US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 골프 </a:t>
            </a:r>
            <a:r>
              <a:rPr lang="ko-KR" altLang="en-US" dirty="0" err="1">
                <a:latin typeface="연세제목체" panose="02030504000101010101" pitchFamily="18" charset="-127"/>
                <a:ea typeface="연세제목체" panose="02030504000101010101" pitchFamily="18" charset="-127"/>
              </a:rPr>
              <a:t>최고위</a:t>
            </a:r>
            <a:r>
              <a:rPr lang="ko-KR" altLang="en-US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 입학원서</a:t>
            </a:r>
          </a:p>
          <a:p>
            <a:pPr algn="dist" latinLnBrk="1"/>
            <a:r>
              <a:rPr lang="en-US" altLang="ko-KR" sz="14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Yonsei Advanced Golf Management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728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골프 </a:t>
            </a:r>
            <a:r>
              <a:rPr lang="ko-KR" altLang="en-US" sz="1100" b="1" spc="-15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과정에 입학하고자 소정의 서류를 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갖추어 지원하며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상기 기재한 개인정보 수집 및 차후 과정 운영과 관련하여 발생한 정보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핸드폰 번호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및 단체 사진 초상권 등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및 활용에 동의합니다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52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9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성별,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전화,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휴대폰,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직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위,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전화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번호,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연락처,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 marR="56515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(기관명/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과정명,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자기소개,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전화번호,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1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준영구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삭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제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0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요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청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시까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지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286</TotalTime>
  <Words>974</Words>
  <Application>Microsoft Office PowerPoint</Application>
  <PresentationFormat>A4 용지(210x297mm)</PresentationFormat>
  <Paragraphs>142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Malgun Gothic</vt:lpstr>
      <vt:lpstr>Malgun Gothic</vt:lpstr>
      <vt:lpstr>연세소제목체</vt:lpstr>
      <vt:lpstr>연세제목체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153</cp:lastModifiedBy>
  <cp:revision>75</cp:revision>
  <dcterms:created xsi:type="dcterms:W3CDTF">2016-07-12T08:49:40Z</dcterms:created>
  <dcterms:modified xsi:type="dcterms:W3CDTF">2022-11-29T06:14:11Z</dcterms:modified>
</cp:coreProperties>
</file>