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020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급변하는 국내외 자산투자의 새로운 경영환경을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정확히 파악하고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자산투자의 심층적 이해를 통해 폭넓은 시야를 가진 자산관리 분야의 리더를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양성하기 위해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강사진의 최신 글로벌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기회를제공하고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안내해 드리오니 많은 관심과 참여 있으시기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합동입학식 관계로 </a:t>
            </a:r>
            <a:r>
              <a:rPr lang="ko-KR" altLang="en-US" sz="105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입학식만 수요일에 진행</a:t>
            </a:r>
            <a:endParaRPr lang="ko-KR" altLang="en-US" sz="12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월요일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미우관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강의실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202410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2144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32985" y="93265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326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</a:t>
            </a:r>
            <a:r>
              <a:rPr lang="ko-KR" altLang="en-US" sz="2500" dirty="0">
                <a:latin typeface="Calibri" panose="020F0502020204030204" pitchFamily="34" charset="0"/>
                <a:ea typeface="연세제목체" panose="02030504000101010101" pitchFamily="18" charset="-127"/>
                <a:cs typeface="Calibri" panose="020F0502020204030204" pitchFamily="34" charset="0"/>
              </a:rPr>
              <a:t>관리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관리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960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41</cp:revision>
  <dcterms:created xsi:type="dcterms:W3CDTF">2016-12-07T04:42:17Z</dcterms:created>
  <dcterms:modified xsi:type="dcterms:W3CDTF">2022-12-09T04:28:59Z</dcterms:modified>
</cp:coreProperties>
</file>