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3000" y="9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18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2023-01-30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473274"/>
              </p:ext>
            </p:extLst>
          </p:nvPr>
        </p:nvGraphicFramePr>
        <p:xfrm>
          <a:off x="214313" y="1070692"/>
          <a:ext cx="6439311" cy="677220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336999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708660">
                  <a:extLst>
                    <a:ext uri="{9D8B030D-6E8A-4147-A177-3AD203B41FA5}">
                      <a16:colId xmlns:a16="http://schemas.microsoft.com/office/drawing/2014/main" val="833464175"/>
                    </a:ext>
                  </a:extLst>
                </a:gridCol>
                <a:gridCol w="641444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</a:tblGrid>
              <a:tr h="270221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3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주민등록증과 동일</a:t>
                      </a:r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5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맑은 고딕" pitchFamily="50" charset="-127"/>
                          <a:ea typeface="+mn-ea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805308"/>
                  </a:ext>
                </a:extLst>
              </a:tr>
              <a:tr h="270221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+mn-ea"/>
                        </a:rPr>
                        <a:t>부서 및 직위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+mn-ea"/>
                        </a:rPr>
                        <a:t>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21" marR="91421" marT="45725" marB="45725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20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022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최종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학위명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25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관심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미술 분야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66393"/>
                  </a:ext>
                </a:extLst>
              </a:tr>
              <a:tr h="1025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자기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소개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665480"/>
                  </a:ext>
                </a:extLst>
              </a:tr>
              <a:tr h="270221">
                <a:tc grid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66781">
                <a:tc gridSpan="7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335258" y="119490"/>
            <a:ext cx="51198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미술자산 과정</a:t>
            </a:r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입학원서</a:t>
            </a:r>
          </a:p>
          <a:p>
            <a:pPr algn="dist" eaLnBrk="1" latinLnBrk="1" hangingPunct="1"/>
            <a:r>
              <a:rPr lang="en-US" altLang="ko-KR" sz="1500" spc="1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Art Asset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미술자산 과정에 입학하고자 소정의 서류를 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</TotalTime>
  <Words>591</Words>
  <Application>Microsoft Office PowerPoint</Application>
  <PresentationFormat>A4 용지(210x297mm)</PresentationFormat>
  <Paragraphs>99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Times New Roman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77</cp:revision>
  <dcterms:created xsi:type="dcterms:W3CDTF">2016-07-12T08:49:40Z</dcterms:created>
  <dcterms:modified xsi:type="dcterms:W3CDTF">2023-01-30T04:37:29Z</dcterms:modified>
</cp:coreProperties>
</file>