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2976" y="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29502"/>
              </p:ext>
            </p:extLst>
          </p:nvPr>
        </p:nvGraphicFramePr>
        <p:xfrm>
          <a:off x="214313" y="1070692"/>
          <a:ext cx="6439311" cy="70556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22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22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최고위경력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552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70221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66781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spc="1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632</Words>
  <Application>Microsoft Office PowerPoint</Application>
  <PresentationFormat>A4 용지(210x297mm)</PresentationFormat>
  <Paragraphs>116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김신형</cp:lastModifiedBy>
  <cp:revision>63</cp:revision>
  <dcterms:created xsi:type="dcterms:W3CDTF">2016-07-12T08:49:40Z</dcterms:created>
  <dcterms:modified xsi:type="dcterms:W3CDTF">2021-09-01T01:55:11Z</dcterms:modified>
</cp:coreProperties>
</file>