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>
        <p:scale>
          <a:sx n="83" d="100"/>
          <a:sy n="83" d="100"/>
        </p:scale>
        <p:origin x="-3168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947888"/>
              </p:ext>
            </p:extLst>
          </p:nvPr>
        </p:nvGraphicFramePr>
        <p:xfrm>
          <a:off x="191784" y="1846524"/>
          <a:ext cx="6521836" cy="74810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752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5477">
                  <a:extLst>
                    <a:ext uri="{9D8B030D-6E8A-4147-A177-3AD203B41FA5}">
                      <a16:colId xmlns:a16="http://schemas.microsoft.com/office/drawing/2014/main" xmlns="" val="3978614686"/>
                    </a:ext>
                  </a:extLst>
                </a:gridCol>
                <a:gridCol w="833363">
                  <a:extLst>
                    <a:ext uri="{9D8B030D-6E8A-4147-A177-3AD203B41FA5}">
                      <a16:colId xmlns:a16="http://schemas.microsoft.com/office/drawing/2014/main" xmlns="" val="2850261981"/>
                    </a:ext>
                  </a:extLst>
                </a:gridCol>
                <a:gridCol w="1452432">
                  <a:extLst>
                    <a:ext uri="{9D8B030D-6E8A-4147-A177-3AD203B41FA5}">
                      <a16:colId xmlns:a16="http://schemas.microsoft.com/office/drawing/2014/main" xmlns="" val="727787301"/>
                    </a:ext>
                  </a:extLst>
                </a:gridCol>
                <a:gridCol w="139555">
                  <a:extLst>
                    <a:ext uri="{9D8B030D-6E8A-4147-A177-3AD203B41FA5}">
                      <a16:colId xmlns:a16="http://schemas.microsoft.com/office/drawing/2014/main" xmlns="" val="789847369"/>
                    </a:ext>
                  </a:extLst>
                </a:gridCol>
                <a:gridCol w="152478">
                  <a:extLst>
                    <a:ext uri="{9D8B030D-6E8A-4147-A177-3AD203B41FA5}">
                      <a16:colId xmlns:a16="http://schemas.microsoft.com/office/drawing/2014/main" xmlns="" val="644159943"/>
                    </a:ext>
                  </a:extLst>
                </a:gridCol>
                <a:gridCol w="207985">
                  <a:extLst>
                    <a:ext uri="{9D8B030D-6E8A-4147-A177-3AD203B41FA5}">
                      <a16:colId xmlns:a16="http://schemas.microsoft.com/office/drawing/2014/main" xmlns="" val="1529332208"/>
                    </a:ext>
                  </a:extLst>
                </a:gridCol>
                <a:gridCol w="535732">
                  <a:extLst>
                    <a:ext uri="{9D8B030D-6E8A-4147-A177-3AD203B41FA5}">
                      <a16:colId xmlns:a16="http://schemas.microsoft.com/office/drawing/2014/main" xmlns="" val="2703878638"/>
                    </a:ext>
                  </a:extLst>
                </a:gridCol>
                <a:gridCol w="545196">
                  <a:extLst>
                    <a:ext uri="{9D8B030D-6E8A-4147-A177-3AD203B41FA5}">
                      <a16:colId xmlns:a16="http://schemas.microsoft.com/office/drawing/2014/main" xmlns="" val="383574286"/>
                    </a:ext>
                  </a:extLst>
                </a:gridCol>
                <a:gridCol w="117867">
                  <a:extLst>
                    <a:ext uri="{9D8B030D-6E8A-4147-A177-3AD203B41FA5}">
                      <a16:colId xmlns:a16="http://schemas.microsoft.com/office/drawing/2014/main" xmlns="" val="1653971220"/>
                    </a:ext>
                  </a:extLst>
                </a:gridCol>
                <a:gridCol w="1286472">
                  <a:extLst>
                    <a:ext uri="{9D8B030D-6E8A-4147-A177-3AD203B41FA5}">
                      <a16:colId xmlns:a16="http://schemas.microsoft.com/office/drawing/2014/main" xmlns="" val="4164660311"/>
                    </a:ext>
                  </a:extLst>
                </a:gridCol>
              </a:tblGrid>
              <a:tr h="311134">
                <a:tc gridSpan="11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● 지원자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필수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*]</a:t>
                      </a:r>
                      <a:r>
                        <a:rPr lang="en-US" altLang="ko-KR" sz="12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●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1567180"/>
                  </a:ext>
                </a:extLst>
              </a:tr>
              <a:tr h="325719">
                <a:tc rowSpan="4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사진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    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한글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571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>
                          <a:latin typeface="+mn-ea"/>
                          <a:ea typeface="+mn-ea"/>
                        </a:rPr>
                        <a:t>한문</a:t>
                      </a:r>
                      <a:r>
                        <a:rPr lang="en-US" altLang="ko-KR" sz="1000" b="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골프핸디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5719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휴  대  폰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E-mail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2417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지원동기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신문광고</a:t>
                      </a:r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□ 브로슈어 □ 웹메일 □ 홈페이지 □ 추천 □ 기타 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    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4224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관심분야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창업 □ 소매경영 □ 프랜차이즈 □ 유통관리 □ 물류관리  □ 디지털마케팅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□ 글로벌마케팅 □ 해외진출 □ 기타 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                  )   ※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중복체크 가능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● 경력 및 학력사항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선택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] ●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4071635"/>
                  </a:ext>
                </a:extLst>
              </a:tr>
              <a:tr h="311134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   용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     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     고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2742836"/>
                  </a:ext>
                </a:extLst>
              </a:tr>
              <a:tr h="311134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1200183"/>
                  </a:ext>
                </a:extLst>
              </a:tr>
              <a:tr h="311134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7749519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● 근무지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필수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*] ●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5396460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 사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표 자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38216877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     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주요업종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44260021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회사주소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6675003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     화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연간 매출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직원 수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41337630"/>
                  </a:ext>
                </a:extLst>
              </a:tr>
              <a:tr h="31113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비상연락처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              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휴대폰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:                         E-mail:</a:t>
                      </a:r>
                      <a:r>
                        <a:rPr lang="en-US" altLang="ko-KR" sz="10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26011375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● 자기소개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회사소개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지원목적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필수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*] ●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7857648"/>
                  </a:ext>
                </a:extLst>
              </a:tr>
              <a:tr h="979403">
                <a:tc gridSpan="11">
                  <a:txBody>
                    <a:bodyPr/>
                    <a:lstStyle/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5335079"/>
                  </a:ext>
                </a:extLst>
              </a:tr>
              <a:tr h="311134">
                <a:tc gridSpan="1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● 추천인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선택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] ●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9852243"/>
                  </a:ext>
                </a:extLst>
              </a:tr>
              <a:tr h="3111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   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성  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직 장 명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직   위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연 락 처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9986528"/>
                  </a:ext>
                </a:extLst>
              </a:tr>
              <a:tr h="311134"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2586850"/>
                  </a:ext>
                </a:extLst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80073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74456" tIns="234876" rIns="774456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image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621" y="182578"/>
            <a:ext cx="796758" cy="79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953143" y="1009870"/>
            <a:ext cx="49517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ko-KR" sz="1600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연세 </a:t>
            </a:r>
            <a:r>
              <a:rPr lang="ko-KR" altLang="en-US" sz="1600" dirty="0" smtClean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디지털혁신 마케팅유통</a:t>
            </a:r>
            <a:r>
              <a:rPr lang="ko-KR" altLang="ko-KR" sz="1600" dirty="0" smtClean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 </a:t>
            </a:r>
            <a:r>
              <a:rPr lang="en-US" altLang="ko-KR" sz="1600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&amp; </a:t>
            </a:r>
            <a:r>
              <a:rPr lang="ko-KR" altLang="en-US" sz="1600" dirty="0" smtClean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금융 </a:t>
            </a:r>
            <a:r>
              <a:rPr lang="ko-KR" altLang="en-US" sz="1600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Light" panose="020B0600000101010101" pitchFamily="34" charset="-127"/>
              </a:rPr>
              <a:t>최고위과정</a:t>
            </a:r>
            <a:endParaRPr lang="ko-KR" altLang="en-US" sz="1600" dirty="0">
              <a:solidFill>
                <a:prstClr val="black"/>
              </a:solidFill>
              <a:cs typeface="Sandoll 고딕Neo1 Light" panose="020B0600000101010101" pitchFamily="34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635354" y="1316645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>
                <a:solidFill>
                  <a:srgbClr val="00367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Sandoll 고딕Neo1 UltraLight" panose="020B0600000101010101" pitchFamily="34" charset="-127"/>
              </a:rPr>
              <a:t>입학지원서</a:t>
            </a:r>
            <a:endParaRPr lang="ko-KR" altLang="en-US" sz="20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algn="ctr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 dirty="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/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 dirty="0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 dirty="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</TotalTime>
  <Words>498</Words>
  <Application>Microsoft Office PowerPoint</Application>
  <PresentationFormat>A4 용지(210x297mm)</PresentationFormat>
  <Paragraphs>86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125</cp:revision>
  <dcterms:created xsi:type="dcterms:W3CDTF">2016-07-12T08:49:40Z</dcterms:created>
  <dcterms:modified xsi:type="dcterms:W3CDTF">2022-07-06T04:58:46Z</dcterms:modified>
</cp:coreProperties>
</file>