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12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784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2022-11-29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40407" y="1961045"/>
            <a:ext cx="6439793" cy="663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  <a:cs typeface="신명 궁서"/>
              </a:rPr>
              <a:t>          2.</a:t>
            </a:r>
            <a:r>
              <a:rPr lang="ko-KR" altLang="en-US" sz="1200" dirty="0">
                <a:latin typeface="+mn-ea"/>
              </a:rPr>
              <a:t> 연세대학교 미래교육원에서는 저성장시대를 돌파하는 키워드로써 보다 전략적인 </a:t>
            </a:r>
            <a:r>
              <a:rPr lang="ko-KR" altLang="en-US" sz="1200" dirty="0" err="1">
                <a:latin typeface="+mn-ea"/>
              </a:rPr>
              <a:t>영업〮마케팅</a:t>
            </a:r>
            <a:r>
              <a:rPr lang="ko-KR" altLang="en-US" sz="1200" dirty="0">
                <a:latin typeface="+mn-ea"/>
              </a:rPr>
              <a:t> 방법을 제시해드리고자 </a:t>
            </a:r>
            <a:r>
              <a:rPr lang="en-US" altLang="ko-KR" sz="1200" dirty="0">
                <a:latin typeface="+mn-ea"/>
              </a:rPr>
              <a:t>『</a:t>
            </a:r>
            <a:r>
              <a:rPr lang="ko-KR" altLang="en-US" sz="1200" dirty="0">
                <a:latin typeface="+mn-ea"/>
              </a:rPr>
              <a:t>제</a:t>
            </a:r>
            <a:r>
              <a:rPr lang="en-US" altLang="ko-KR" sz="1200" dirty="0">
                <a:latin typeface="+mn-ea"/>
              </a:rPr>
              <a:t>3</a:t>
            </a:r>
            <a:r>
              <a:rPr lang="ko-KR" altLang="en-US" sz="1200" dirty="0">
                <a:latin typeface="+mn-ea"/>
              </a:rPr>
              <a:t>기 영업 마케팅 </a:t>
            </a:r>
            <a:r>
              <a:rPr lang="ko-KR" altLang="en-US" sz="1200" dirty="0" err="1">
                <a:latin typeface="+mn-ea"/>
              </a:rPr>
              <a:t>최고위</a:t>
            </a:r>
            <a:r>
              <a:rPr lang="ko-KR" altLang="en-US" sz="1200" dirty="0">
                <a:latin typeface="+mn-ea"/>
              </a:rPr>
              <a:t> 과정</a:t>
            </a:r>
            <a:r>
              <a:rPr lang="en-US" altLang="ko-KR" sz="1200" dirty="0">
                <a:latin typeface="+mn-ea"/>
              </a:rPr>
              <a:t>』</a:t>
            </a:r>
            <a:r>
              <a:rPr lang="ko-KR" altLang="en-US" sz="1200" dirty="0">
                <a:latin typeface="+mn-ea"/>
              </a:rPr>
              <a:t>을 개설합니다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+mn-ea"/>
              </a:rPr>
              <a:t>          3. </a:t>
            </a:r>
            <a:r>
              <a:rPr lang="ko-KR" altLang="en-US" sz="1200" dirty="0">
                <a:latin typeface="+mn-ea"/>
              </a:rPr>
              <a:t>이 과정은 연세대학교 최고의 교수진을 비롯하여 국내 최고의 외부 전문가를 중심으로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구성된 최상의 커리큘럼을 준비하였습니다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+mn-ea"/>
              </a:rPr>
              <a:t>          4. </a:t>
            </a:r>
            <a:r>
              <a:rPr lang="ko-KR" altLang="en-US" sz="1200" dirty="0">
                <a:latin typeface="+mn-ea"/>
              </a:rPr>
              <a:t>이에 연세대학교 미래교육원에서는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귀하를 </a:t>
            </a:r>
            <a:r>
              <a:rPr lang="en-US" altLang="ko-KR" sz="1200" dirty="0">
                <a:latin typeface="+mn-ea"/>
              </a:rPr>
              <a:t>『</a:t>
            </a:r>
            <a:r>
              <a:rPr lang="ko-KR" altLang="en-US" sz="1200" dirty="0">
                <a:latin typeface="+mn-ea"/>
              </a:rPr>
              <a:t>제</a:t>
            </a:r>
            <a:r>
              <a:rPr lang="en-US" altLang="ko-KR" sz="1200" dirty="0">
                <a:latin typeface="+mn-ea"/>
              </a:rPr>
              <a:t>3</a:t>
            </a:r>
            <a:r>
              <a:rPr lang="ko-KR" altLang="en-US" sz="1200" dirty="0">
                <a:latin typeface="+mn-ea"/>
              </a:rPr>
              <a:t>기 영업 마케팅 </a:t>
            </a:r>
            <a:r>
              <a:rPr lang="ko-KR" altLang="en-US" sz="1200" dirty="0" err="1">
                <a:latin typeface="+mn-ea"/>
              </a:rPr>
              <a:t>최고위</a:t>
            </a:r>
            <a:r>
              <a:rPr lang="ko-KR" altLang="en-US" sz="1200" dirty="0">
                <a:latin typeface="+mn-ea"/>
              </a:rPr>
              <a:t> 과정</a:t>
            </a:r>
            <a:r>
              <a:rPr lang="en-US" altLang="ko-KR" sz="1200" dirty="0">
                <a:latin typeface="+mn-ea"/>
              </a:rPr>
              <a:t>』</a:t>
            </a:r>
            <a:r>
              <a:rPr lang="ko-KR" altLang="en-US" sz="1200" dirty="0">
                <a:latin typeface="+mn-ea"/>
              </a:rPr>
              <a:t>의 신입 원우로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모시고자 다음과 같이 안내해 </a:t>
            </a:r>
            <a:r>
              <a:rPr lang="ko-KR" altLang="en-US" sz="1200" dirty="0" err="1">
                <a:latin typeface="+mn-ea"/>
              </a:rPr>
              <a:t>드리오니</a:t>
            </a:r>
            <a:r>
              <a:rPr lang="ko-KR" altLang="en-US" sz="1200" dirty="0">
                <a:latin typeface="+mn-ea"/>
              </a:rPr>
              <a:t> 많은 관심과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참여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있으시기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바랍니다</a:t>
            </a:r>
            <a:r>
              <a:rPr lang="en-US" altLang="ko-KR" sz="1200" dirty="0">
                <a:latin typeface="+mn-ea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 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22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200" dirty="0">
                <a:latin typeface="맑은 고딕" pitchFamily="50" charset="-127"/>
              </a:rPr>
              <a:t>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29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 ~ 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6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28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+mn-ea"/>
              </a:rPr>
              <a:t>                              (</a:t>
            </a:r>
            <a:r>
              <a:rPr lang="ko-KR" altLang="en-US" sz="1200" b="1" u="sng" dirty="0">
                <a:latin typeface="+mn-ea"/>
              </a:rPr>
              <a:t>매주 수요일</a:t>
            </a:r>
            <a:r>
              <a:rPr lang="ko-KR" altLang="en-US" sz="1200" b="1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17:30 ~ 21:10) </a:t>
            </a:r>
            <a:r>
              <a:rPr lang="en-US" altLang="ko-KR" sz="1050" spc="-150" dirty="0">
                <a:latin typeface="+mn-ea"/>
              </a:rPr>
              <a:t>※ </a:t>
            </a:r>
            <a:r>
              <a:rPr lang="ko-KR" altLang="en-US" sz="1050" spc="-150" dirty="0">
                <a:latin typeface="+mn-ea"/>
              </a:rPr>
              <a:t>석식 또는 코로나 상황에 따라 도시락</a:t>
            </a:r>
            <a:r>
              <a:rPr lang="en-US" altLang="ko-KR" sz="1050" spc="-150" dirty="0">
                <a:latin typeface="+mn-ea"/>
              </a:rPr>
              <a:t>/</a:t>
            </a:r>
            <a:r>
              <a:rPr lang="ko-KR" altLang="en-US" sz="1050" spc="-150" dirty="0">
                <a:latin typeface="+mn-ea"/>
              </a:rPr>
              <a:t>대체품 제공</a:t>
            </a:r>
            <a:endParaRPr lang="en-US" altLang="ko-KR" sz="1200" spc="-150" dirty="0">
              <a:latin typeface="+mn-ea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200" dirty="0">
                <a:latin typeface="맑은 고딕" pitchFamily="50" charset="-127"/>
              </a:rPr>
              <a:t>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7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5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5</a:t>
            </a:r>
            <a:r>
              <a:rPr lang="en-US" altLang="ko-KR" sz="1200" dirty="0">
                <a:latin typeface="맑은 고딕" pitchFamily="50" charset="-127"/>
              </a:rPr>
              <a:t>,200,000</a:t>
            </a:r>
            <a:r>
              <a:rPr lang="ko-KR" altLang="en-US" sz="1200" dirty="0">
                <a:latin typeface="맑은 고딕" pitchFamily="50" charset="-127"/>
              </a:rPr>
              <a:t>원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및 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미우관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8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5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입학안내서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2.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32167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신 자</a:t>
            </a: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매출 성장 및 영업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마케팅 전략을 고민하는 기업 경영자 및 임원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중간관리자 등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영업 마케팅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11213" y="909749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28261" y="6750254"/>
            <a:ext cx="5338427" cy="576263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영업 마케팅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Tel : 02-2123-3826   Fax : 02-2123-8664   E-mail :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378860" y="82736"/>
            <a:ext cx="815760" cy="81886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684296" y="920958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970838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기재해 주시기 바랍니다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060922" y="119490"/>
            <a:ext cx="55800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/>
            <a:r>
              <a:rPr lang="ko-KR" altLang="en-US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영업 마케팅 </a:t>
            </a:r>
            <a:r>
              <a:rPr lang="ko-KR" altLang="en-US" sz="2100" spc="-15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</a:t>
            </a:r>
            <a:r>
              <a:rPr lang="en-US" altLang="ko-KR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100" spc="-15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입학원서</a:t>
            </a:r>
          </a:p>
          <a:p>
            <a:pPr algn="dist" eaLnBrk="1" latinLnBrk="1" hangingPunct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Advanced Sales Leader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영업 마케팅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953</Words>
  <Application>Microsoft Office PowerPoint</Application>
  <PresentationFormat>A4 용지(210x297mm)</PresentationFormat>
  <Paragraphs>140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72</cp:revision>
  <dcterms:created xsi:type="dcterms:W3CDTF">2016-07-12T08:49:40Z</dcterms:created>
  <dcterms:modified xsi:type="dcterms:W3CDTF">2022-11-29T05:24:16Z</dcterms:modified>
</cp:coreProperties>
</file>