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99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378" y="11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5880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3072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7810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92354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3825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33375" y="977900"/>
            <a:ext cx="6324600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수신자  공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 기업체 경영자 및 임원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미식문화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 안내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2056171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150126" y="1882775"/>
            <a:ext cx="6507850" cy="7402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1. 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신명 궁서"/>
              </a:rPr>
              <a:t>          2.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연세대학교는 사회적 책임을 다하는 글로벌 명문 사립대학이라는 가치를 내걸고 연세의 창립 정신에 깃들어 있는 ‘진리와 자유를 향한 연세의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도전’을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비전으로 미래를 향해 전진하고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미래교육원도 이러한 취지에 걸맞는 사립대학 최고의 명문 경영자과정 교육원으로 발돋움하고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3.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미래교육원은 각 분야의 경영인 및 사회 지도자 층을 대상으로 미식문화 체험 및 강좌를 통해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CEO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로서 필요한 미식에 대한 문화적 소양을 갖도록 하며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최상위의 미식문화 체험을 통해 진정한 미식의 즐거움을 느낌으로써 글로벌 미식문화를 선도하는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CEO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 될 수 있도록 본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『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미식문화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』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개설합니다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4.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귀하를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『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미식문화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』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 신입 원우로 정중히 모시고자 다음과 같이 안내 드립니다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가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제출서류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입학지원서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전형방법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서류전형 후 개별 통보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교육기간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2023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17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~ 10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latinLnBrk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     (</a:t>
            </a:r>
            <a:r>
              <a:rPr lang="ko-KR" altLang="en-US" sz="12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매주 수요일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18:00 ~ 21:00)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 육 비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6,900,000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해외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연수비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별도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마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교육장소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강의장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미우관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강의실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신촌캠퍼스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     •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특별강의장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미식 관련 주제별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파인다이닝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및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식음업장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                     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요리 전문 기관 및 문화 향유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플레이스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defRPr/>
            </a:pPr>
            <a:endParaRPr lang="en-US" altLang="ko-KR" sz="120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defRPr/>
            </a:pPr>
            <a:endParaRPr lang="en-US" altLang="ko-KR" sz="120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          </a:t>
            </a:r>
            <a:r>
              <a:rPr lang="ko-KR" altLang="en-US" sz="1200" dirty="0" err="1">
                <a:latin typeface="+mn-ea"/>
                <a:ea typeface="+mn-ea"/>
              </a:rPr>
              <a:t>붙</a:t>
            </a:r>
            <a:r>
              <a:rPr lang="ko-KR" altLang="en-US" sz="1200" dirty="0">
                <a:latin typeface="+mn-ea"/>
                <a:ea typeface="+mn-ea"/>
              </a:rPr>
              <a:t>   임</a:t>
            </a:r>
            <a:r>
              <a:rPr lang="en-US" altLang="ko-KR" sz="1200" dirty="0">
                <a:latin typeface="+mn-ea"/>
                <a:ea typeface="+mn-ea"/>
              </a:rPr>
              <a:t>    1. </a:t>
            </a:r>
            <a:r>
              <a:rPr lang="ko-KR" altLang="en-US" sz="1200" dirty="0">
                <a:latin typeface="+mn-ea"/>
                <a:ea typeface="+mn-ea"/>
              </a:rPr>
              <a:t>입학안내서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부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endParaRPr lang="ko-KR" altLang="en-US" sz="120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                       2. </a:t>
            </a:r>
            <a:r>
              <a:rPr lang="ko-KR" altLang="en-US" sz="1200" dirty="0">
                <a:latin typeface="+mn-ea"/>
                <a:ea typeface="+mn-ea"/>
              </a:rPr>
              <a:t>입학원서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부</a:t>
            </a:r>
            <a:r>
              <a:rPr lang="en-US" altLang="ko-KR" sz="1200" dirty="0">
                <a:latin typeface="+mn-ea"/>
                <a:ea typeface="+mn-ea"/>
              </a:rPr>
              <a:t>.  </a:t>
            </a:r>
          </a:p>
          <a:p>
            <a:pPr latinLnBrk="1"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                       3. </a:t>
            </a:r>
            <a:r>
              <a:rPr lang="ko-KR" altLang="en-US" sz="1200" dirty="0">
                <a:latin typeface="+mn-ea"/>
                <a:ea typeface="+mn-ea"/>
              </a:rPr>
              <a:t>개인정보수집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이용동의서 </a:t>
            </a:r>
            <a:r>
              <a:rPr lang="en-US" altLang="ko-KR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r>
              <a:rPr lang="ko-KR" altLang="en-US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부</a:t>
            </a:r>
            <a:r>
              <a:rPr lang="en-US" altLang="ko-KR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lang="ko-KR" altLang="en-US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</a:t>
            </a:r>
            <a:r>
              <a:rPr lang="ko-KR" altLang="en-US" sz="1200" dirty="0">
                <a:latin typeface="+mn-ea"/>
                <a:ea typeface="+mn-ea"/>
              </a:rPr>
              <a:t>끝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</a:p>
        </p:txBody>
      </p:sp>
      <p:pic>
        <p:nvPicPr>
          <p:cNvPr id="7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1280" y="34925"/>
            <a:ext cx="855128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직사각형 1"/>
          <p:cNvSpPr>
            <a:spLocks noChangeArrowheads="1"/>
          </p:cNvSpPr>
          <p:nvPr/>
        </p:nvSpPr>
        <p:spPr bwMode="auto">
          <a:xfrm>
            <a:off x="819194" y="7591586"/>
            <a:ext cx="5548313" cy="638014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미식문화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운영본부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Tel : 02-2123-3826    Fax : 02-2123-8664    E-mail :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944ED0A5-F8AB-4F37-98FE-C87E12428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942" y="9338040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ED60EA2-ABEE-4AE9-B121-00F72AB73B07}"/>
              </a:ext>
            </a:extLst>
          </p:cNvPr>
          <p:cNvSpPr/>
          <p:nvPr/>
        </p:nvSpPr>
        <p:spPr>
          <a:xfrm>
            <a:off x="4594770" y="9450137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r>
              <a:rPr lang="ko-KR" altLang="en-US" sz="13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029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42162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원우수첩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제작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486620"/>
              </p:ext>
            </p:extLst>
          </p:nvPr>
        </p:nvGraphicFramePr>
        <p:xfrm>
          <a:off x="214313" y="1070691"/>
          <a:ext cx="6439311" cy="70746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6844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8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주민등록상</a:t>
                      </a:r>
                      <a:r>
                        <a:rPr lang="en-US" altLang="ko-KR" sz="1000" b="0" spc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spc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844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24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844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력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90843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684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최고위과정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주요 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6844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781827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 부탁드립니다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6088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귀중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231900" y="119490"/>
            <a:ext cx="52934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latinLnBrk="1"/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미식문화 </a:t>
            </a:r>
            <a:r>
              <a:rPr lang="ko-KR" altLang="en-US" sz="2500" dirty="0" err="1">
                <a:latin typeface="연세제목체" panose="02030504000101010101" pitchFamily="18" charset="-127"/>
                <a:ea typeface="연세제목체" panose="02030504000101010101" pitchFamily="18" charset="-127"/>
              </a:rPr>
              <a:t>최고위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 입학원서</a:t>
            </a:r>
          </a:p>
          <a:p>
            <a:pPr algn="dist" latinLnBrk="1"/>
            <a:r>
              <a:rPr lang="en-US" altLang="ko-KR" sz="15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Gastronomy Culture Advanced Management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728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미식문화</a:t>
            </a:r>
            <a:r>
              <a:rPr lang="ko-KR" altLang="en-US" sz="1100" b="1" spc="-1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 </a:t>
            </a:r>
            <a:r>
              <a:rPr lang="ko-KR" altLang="en-US" sz="1100" b="1" spc="-15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과정에 입학하고자 소정의 서류를 갖추어 </a:t>
            </a:r>
            <a:endParaRPr lang="en-US" altLang="ko-KR" sz="1100" b="1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지원하며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기재한 개인정보 수집 및 차후 과정 운영과 관련하여 발생한 정보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 번호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및 단체 사진 초상권 등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및 활용에 동의합니다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52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9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직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위,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자기소개,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전화번호,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258</TotalTime>
  <Words>930</Words>
  <Application>Microsoft Office PowerPoint</Application>
  <PresentationFormat>A4 용지(210x297mm)</PresentationFormat>
  <Paragraphs>140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맑은 고딕</vt:lpstr>
      <vt:lpstr>맑은 고딕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46</cp:revision>
  <dcterms:created xsi:type="dcterms:W3CDTF">2016-12-07T04:42:17Z</dcterms:created>
  <dcterms:modified xsi:type="dcterms:W3CDTF">2023-03-07T02:05:19Z</dcterms:modified>
</cp:coreProperties>
</file>