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6858000" cy="9906000"/>
  <p:notesSz cx="6858000" cy="9906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96240"/>
            <a:ext cx="6172200" cy="158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278380"/>
            <a:ext cx="617220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93776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40803" y="1103249"/>
          <a:ext cx="5605780" cy="6316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4200"/>
                <a:gridCol w="535940"/>
                <a:gridCol w="231775"/>
                <a:gridCol w="165734"/>
                <a:gridCol w="59690"/>
                <a:gridCol w="601345"/>
                <a:gridCol w="135255"/>
                <a:gridCol w="66039"/>
                <a:gridCol w="329564"/>
                <a:gridCol w="163830"/>
                <a:gridCol w="203200"/>
                <a:gridCol w="147319"/>
                <a:gridCol w="467994"/>
                <a:gridCol w="153670"/>
                <a:gridCol w="314960"/>
                <a:gridCol w="429260"/>
                <a:gridCol w="304164"/>
                <a:gridCol w="318135"/>
                <a:gridCol w="376554"/>
              </a:tblGrid>
              <a:tr h="244475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just" marL="227329" marR="221615">
                        <a:lnSpc>
                          <a:spcPct val="100000"/>
                        </a:lnSpc>
                      </a:pPr>
                      <a:r>
                        <a:rPr dirty="0" sz="1000" b="1">
                          <a:latin typeface="SimSun"/>
                          <a:cs typeface="SimSun"/>
                        </a:rPr>
                        <a:t>基 </a:t>
                      </a:r>
                      <a:r>
                        <a:rPr dirty="0" sz="1000" b="1">
                          <a:latin typeface="SimSun"/>
                          <a:cs typeface="SimSun"/>
                        </a:rPr>
                        <a:t>本 </a:t>
                      </a:r>
                      <a:r>
                        <a:rPr dirty="0" sz="1000" b="1">
                          <a:latin typeface="SimSun"/>
                          <a:cs typeface="SimSun"/>
                        </a:rPr>
                        <a:t>信 息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971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姓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名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Microsoft YaHei"/>
                          <a:cs typeface="Microsoft YaHei"/>
                        </a:rPr>
                        <a:t>韩语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性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别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>
                          <a:latin typeface="SimSun"/>
                          <a:cs typeface="SimSun"/>
                        </a:rPr>
                        <a:t>男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000">
                          <a:latin typeface="SimSun"/>
                          <a:cs typeface="SimSun"/>
                        </a:rPr>
                        <a:t>女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中文)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出生日期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英文)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爱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好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000">
                          <a:latin typeface="SimSun"/>
                          <a:cs typeface="SimSun"/>
                        </a:rPr>
                        <a:t>高尔夫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SimSun"/>
                          <a:cs typeface="SimSun"/>
                        </a:rPr>
                        <a:t>差点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44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地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2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址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SimSun"/>
                          <a:cs typeface="SimSun"/>
                        </a:rPr>
                        <a:t>邮编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3937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电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2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话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手机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4475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just" marL="229235" marR="220345">
                        <a:lnSpc>
                          <a:spcPct val="100000"/>
                        </a:lnSpc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工 作 信 息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公司名</a:t>
                      </a:r>
                      <a:r>
                        <a:rPr dirty="0" sz="1000" b="1">
                          <a:latin typeface="Microsoft YaHei"/>
                          <a:cs typeface="Microsoft YaHei"/>
                        </a:rPr>
                        <a:t>称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职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位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000" spc="-145" b="1">
                          <a:latin typeface="Microsoft YaHei"/>
                          <a:cs typeface="Microsoft YaHei"/>
                        </a:rPr>
                        <a:t>业种</a:t>
                      </a:r>
                      <a:r>
                        <a:rPr dirty="0" sz="1000" spc="-150" b="1"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dirty="0" sz="1000" spc="-145" b="1">
                          <a:latin typeface="맑은 고딕"/>
                          <a:cs typeface="맑은 고딕"/>
                        </a:rPr>
                        <a:t>主要</a:t>
                      </a:r>
                      <a:r>
                        <a:rPr dirty="0" sz="1000" spc="-145" b="1">
                          <a:latin typeface="Microsoft YaHei"/>
                          <a:cs typeface="Microsoft YaHei"/>
                        </a:rPr>
                        <a:t>产</a:t>
                      </a:r>
                      <a:r>
                        <a:rPr dirty="0" sz="1000" b="1">
                          <a:latin typeface="맑은 고딕"/>
                          <a:cs typeface="맑은 고딕"/>
                        </a:rPr>
                        <a:t>品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000" spc="-150" b="1">
                          <a:latin typeface="Microsoft YaHei"/>
                          <a:cs typeface="Microsoft YaHei"/>
                        </a:rPr>
                        <a:t>销</a:t>
                      </a:r>
                      <a:r>
                        <a:rPr dirty="0" sz="1000" spc="-150" b="1">
                          <a:latin typeface="맑은 고딕"/>
                          <a:cs typeface="맑은 고딕"/>
                        </a:rPr>
                        <a:t>售</a:t>
                      </a:r>
                      <a:r>
                        <a:rPr dirty="0" sz="1000" spc="-150" b="1">
                          <a:latin typeface="Microsoft YaHei"/>
                          <a:cs typeface="Microsoft YaHei"/>
                        </a:rPr>
                        <a:t>额</a:t>
                      </a:r>
                      <a:r>
                        <a:rPr dirty="0" sz="1000" spc="-155" b="1"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dirty="0" sz="1000" spc="-150" b="1">
                          <a:latin typeface="맑은 고딕"/>
                          <a:cs typeface="맑은 고딕"/>
                        </a:rPr>
                        <a:t>投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资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44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公司地址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SimSun"/>
                          <a:cs typeface="SimSun"/>
                        </a:rPr>
                        <a:t>邮编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3937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公司</a:t>
                      </a:r>
                      <a:r>
                        <a:rPr dirty="0" sz="1000" b="1">
                          <a:latin typeface="Microsoft YaHei"/>
                          <a:cs typeface="Microsoft YaHei"/>
                        </a:rPr>
                        <a:t>电话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FAX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E-mail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10" b="1">
                          <a:latin typeface="Microsoft YaHei"/>
                          <a:cs typeface="Microsoft YaHei"/>
                        </a:rPr>
                        <a:t>网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址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70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393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负</a:t>
                      </a:r>
                      <a:r>
                        <a:rPr dirty="0" sz="1000" spc="355" b="1">
                          <a:latin typeface="Microsoft YaHei"/>
                          <a:cs typeface="Microsoft YaHei"/>
                        </a:rPr>
                        <a:t> 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责</a:t>
                      </a:r>
                      <a:r>
                        <a:rPr dirty="0" sz="1000" spc="25" b="1">
                          <a:latin typeface="Microsoft YaHei"/>
                          <a:cs typeface="Microsoft YaHei"/>
                        </a:rPr>
                        <a:t> 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人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姓名)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spc="-5">
                          <a:latin typeface="Microsoft YaHei"/>
                          <a:cs typeface="Microsoft YaHei"/>
                        </a:rPr>
                        <a:t>职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位)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spc="-145" b="1">
                          <a:latin typeface="Microsoft YaHei"/>
                          <a:cs typeface="Microsoft YaHei"/>
                        </a:rPr>
                        <a:t>负责</a:t>
                      </a:r>
                      <a:r>
                        <a:rPr dirty="0" sz="1000" spc="-145" b="1">
                          <a:latin typeface="맑은 고딕"/>
                          <a:cs typeface="맑은 고딕"/>
                        </a:rPr>
                        <a:t>人</a:t>
                      </a:r>
                      <a:r>
                        <a:rPr dirty="0" sz="1000" spc="-145" b="1">
                          <a:latin typeface="Microsoft YaHei"/>
                          <a:cs typeface="Microsoft YaHei"/>
                        </a:rPr>
                        <a:t>电话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4795">
                <a:tc rowSpan="3">
                  <a:txBody>
                    <a:bodyPr/>
                    <a:lstStyle/>
                    <a:p>
                      <a:pPr algn="just" marL="229235" marR="220345">
                        <a:lnSpc>
                          <a:spcPct val="99700"/>
                        </a:lnSpc>
                        <a:spcBef>
                          <a:spcPts val="55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最 </a:t>
                      </a:r>
                      <a:r>
                        <a:rPr dirty="0" sz="1000" b="1">
                          <a:latin typeface="Microsoft YaHei"/>
                          <a:cs typeface="Microsoft YaHei"/>
                        </a:rPr>
                        <a:t>终 学 历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时间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527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学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527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校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527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1000" b="1">
                          <a:latin typeface="Microsoft JhengHei"/>
                          <a:cs typeface="Microsoft JhengHei"/>
                        </a:rPr>
                        <a:t>专业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000" b="1">
                          <a:latin typeface="Microsoft JhengHei"/>
                          <a:cs typeface="Microsoft JhengHei"/>
                        </a:rPr>
                        <a:t>学位名称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 spc="-5">
                          <a:latin typeface="SimSun"/>
                          <a:cs typeface="SimSun"/>
                        </a:rPr>
                        <a:t>年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~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2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000">
                          <a:latin typeface="SimSun"/>
                          <a:cs typeface="SimSun"/>
                        </a:rPr>
                        <a:t>年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B="0" marT="3937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年~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2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44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65100" marR="93980" indent="-62865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最高位 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课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程 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经历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b="1">
                          <a:latin typeface="Microsoft YaHei"/>
                          <a:cs typeface="Microsoft YaHei"/>
                        </a:rPr>
                        <a:t>时间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9">
                  <a:txBody>
                    <a:bodyPr/>
                    <a:lstStyle/>
                    <a:p>
                      <a:pPr marL="725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机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构</a:t>
                      </a:r>
                      <a:r>
                        <a:rPr dirty="0" sz="1000" spc="-15" b="1"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课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程名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称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55435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部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门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或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职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位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年~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2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81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年~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2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年~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2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年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445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5100" marR="158115">
                        <a:lnSpc>
                          <a:spcPts val="1190"/>
                        </a:lnSpc>
                      </a:pPr>
                      <a:r>
                        <a:rPr dirty="0" sz="1000" b="1">
                          <a:latin typeface="맑은 고딕"/>
                          <a:cs typeface="맑은 고딕"/>
                        </a:rPr>
                        <a:t>自我 介</a:t>
                      </a:r>
                      <a:r>
                        <a:rPr dirty="0" sz="1000" b="1">
                          <a:latin typeface="Microsoft YaHei"/>
                          <a:cs typeface="Microsoft YaHei"/>
                        </a:rPr>
                        <a:t>绍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1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4475">
                <a:tc gridSpan="19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了解到本最高位</a:t>
                      </a:r>
                      <a:r>
                        <a:rPr dirty="0" sz="1000">
                          <a:latin typeface="Microsoft YaHei"/>
                          <a:cs typeface="Microsoft YaHei"/>
                        </a:rPr>
                        <a:t>课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程的方式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可重</a:t>
                      </a:r>
                      <a:r>
                        <a:rPr dirty="0" sz="1000">
                          <a:latin typeface="Microsoft YaHei"/>
                          <a:cs typeface="Microsoft YaHei"/>
                        </a:rPr>
                        <a:t>复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79169">
                <a:tc gridSpan="3">
                  <a:txBody>
                    <a:bodyPr/>
                    <a:lstStyle/>
                    <a:p>
                      <a:pPr marL="191770" marR="15875" indent="330200">
                        <a:lnSpc>
                          <a:spcPct val="150200"/>
                        </a:lnSpc>
                        <a:spcBef>
                          <a:spcPts val="1025"/>
                        </a:spcBef>
                        <a:tabLst>
                          <a:tab pos="1290955" algn="l"/>
                        </a:tabLst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新</a:t>
                      </a:r>
                      <a:r>
                        <a:rPr dirty="0" sz="1000">
                          <a:latin typeface="Microsoft YaHei"/>
                          <a:cs typeface="Microsoft YaHei"/>
                        </a:rPr>
                        <a:t>闻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广告(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)  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 spc="-10"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推荐人姓名</a:t>
                      </a:r>
                      <a:r>
                        <a:rPr dirty="0" sz="1000" spc="1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: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※</a:t>
                      </a:r>
                      <a:r>
                        <a:rPr dirty="0" sz="1000" spc="-5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 spc="-5" b="1">
                          <a:latin typeface="맑은 고딕"/>
                          <a:cs typeface="맑은 고딕"/>
                        </a:rPr>
                        <a:t>朋友推荐</a:t>
                      </a:r>
                      <a:r>
                        <a:rPr dirty="0" sz="1000" spc="-5" b="1">
                          <a:latin typeface="Microsoft YaHei"/>
                          <a:cs typeface="Microsoft YaHei"/>
                        </a:rPr>
                        <a:t>时选填</a:t>
                      </a:r>
                      <a:endParaRPr sz="1000">
                        <a:latin typeface="Microsoft YaHei"/>
                        <a:cs typeface="Microsoft YaHei"/>
                      </a:endParaRPr>
                    </a:p>
                  </a:txBody>
                  <a:tcPr marL="0" marR="0" marB="0" marT="130175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Microsoft YaHei"/>
                          <a:cs typeface="Microsoft YaHei"/>
                        </a:rPr>
                        <a:t>电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子</a:t>
                      </a:r>
                      <a:r>
                        <a:rPr dirty="0" sz="1000" spc="-5">
                          <a:latin typeface="Microsoft YaHei"/>
                          <a:cs typeface="Microsoft YaHei"/>
                        </a:rPr>
                        <a:t>邮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箱(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公司名</a:t>
                      </a:r>
                      <a:r>
                        <a:rPr dirty="0" sz="1000" spc="5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>
                          <a:latin typeface="맑은 고딕"/>
                          <a:cs typeface="맑은 고딕"/>
                        </a:rPr>
                        <a:t>: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19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7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19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r" marR="83820">
                        <a:lnSpc>
                          <a:spcPct val="100000"/>
                        </a:lnSpc>
                        <a:tabLst>
                          <a:tab pos="514350" algn="l"/>
                        </a:tabLst>
                      </a:pPr>
                      <a:r>
                        <a:rPr dirty="0" sz="1000" spc="-5">
                          <a:latin typeface="Microsoft YaHei"/>
                          <a:cs typeface="Microsoft YaHei"/>
                        </a:rPr>
                        <a:t>网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站(	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  <a:p>
                      <a:pPr algn="r" marR="120014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5">
                          <a:latin typeface="Microsoft YaHei"/>
                          <a:cs typeface="Microsoft YaHei"/>
                        </a:rPr>
                        <a:t>职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位</a:t>
                      </a:r>
                      <a:r>
                        <a:rPr dirty="0" sz="1000" spc="-45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: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19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tabLst>
                          <a:tab pos="770255" algn="l"/>
                          <a:tab pos="1031240" algn="l"/>
                        </a:tabLst>
                      </a:pPr>
                      <a:r>
                        <a:rPr dirty="0" sz="1000" spc="-5">
                          <a:latin typeface="맑은 고딕"/>
                          <a:cs typeface="맑은 고딕"/>
                        </a:rPr>
                        <a:t>宣</a:t>
                      </a:r>
                      <a:r>
                        <a:rPr dirty="0" sz="1000" spc="-5">
                          <a:latin typeface="Microsoft YaHei"/>
                          <a:cs typeface="Microsoft YaHei"/>
                        </a:rPr>
                        <a:t>传单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(	)	朋友推荐(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  <a:p>
                      <a:pPr marL="5391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5">
                          <a:latin typeface="Microsoft YaHei"/>
                          <a:cs typeface="Microsoft YaHei"/>
                        </a:rPr>
                        <a:t>与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本人的</a:t>
                      </a:r>
                      <a:r>
                        <a:rPr dirty="0" sz="1000" spc="-5">
                          <a:latin typeface="Microsoft YaHei"/>
                          <a:cs typeface="Microsoft YaHei"/>
                        </a:rPr>
                        <a:t>关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系</a:t>
                      </a:r>
                      <a:r>
                        <a:rPr dirty="0" sz="1000" spc="-3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dirty="0" sz="1000" spc="-5">
                          <a:latin typeface="맑은 고딕"/>
                          <a:cs typeface="맑은 고딕"/>
                        </a:rPr>
                        <a:t>: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19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R="5080">
                        <a:lnSpc>
                          <a:spcPct val="100000"/>
                        </a:lnSpc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190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R="38100">
                        <a:lnSpc>
                          <a:spcPct val="100000"/>
                        </a:lnSpc>
                      </a:pPr>
                      <a:r>
                        <a:rPr dirty="0" sz="1000">
                          <a:latin typeface="맑은 고딕"/>
                          <a:cs typeface="맑은 고딕"/>
                        </a:rPr>
                        <a:t>)</a:t>
                      </a:r>
                      <a:endParaRPr sz="1000">
                        <a:latin typeface="맑은 고딕"/>
                        <a:cs typeface="맑은 고딕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110734" y="8161781"/>
            <a:ext cx="1123315" cy="143764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1270">
              <a:lnSpc>
                <a:spcPts val="1195"/>
              </a:lnSpc>
            </a:pPr>
            <a:r>
              <a:rPr dirty="0" sz="1000" spc="-10">
                <a:latin typeface="맑은 고딕"/>
                <a:cs typeface="맑은 고딕"/>
              </a:rPr>
              <a:t>(</a:t>
            </a:r>
            <a:r>
              <a:rPr dirty="0" sz="1000" spc="-5">
                <a:latin typeface="맑은 고딕"/>
                <a:cs typeface="맑은 고딕"/>
              </a:rPr>
              <a:t>照片)</a:t>
            </a:r>
            <a:endParaRPr sz="1000">
              <a:latin typeface="맑은 고딕"/>
              <a:cs typeface="맑은 고딕"/>
            </a:endParaRPr>
          </a:p>
          <a:p>
            <a:pPr algn="ctr" marL="1270">
              <a:lnSpc>
                <a:spcPts val="1195"/>
              </a:lnSpc>
            </a:pPr>
            <a:r>
              <a:rPr dirty="0" sz="1000" spc="-5">
                <a:latin typeface="맑은 고딕"/>
                <a:cs typeface="맑은 고딕"/>
              </a:rPr>
              <a:t>可申</a:t>
            </a:r>
            <a:r>
              <a:rPr dirty="0" sz="1000" spc="-5">
                <a:latin typeface="Microsoft YaHei"/>
                <a:cs typeface="Microsoft YaHei"/>
              </a:rPr>
              <a:t>请</a:t>
            </a:r>
            <a:r>
              <a:rPr dirty="0" sz="1000" spc="-5">
                <a:latin typeface="맑은 고딕"/>
                <a:cs typeface="맑은 고딕"/>
              </a:rPr>
              <a:t>后提交</a:t>
            </a:r>
            <a:endParaRPr sz="1000">
              <a:latin typeface="맑은 고딕"/>
              <a:cs typeface="맑은 고딕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93950" y="9092285"/>
            <a:ext cx="2092325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10" b="1">
                <a:latin typeface="Microsoft JhengHei"/>
                <a:cs typeface="Microsoft JhengHei"/>
              </a:rPr>
              <a:t>延世大</a:t>
            </a:r>
            <a:r>
              <a:rPr dirty="0" sz="1700" spc="5" b="1">
                <a:latin typeface="Microsoft JhengHei"/>
                <a:cs typeface="Microsoft JhengHei"/>
              </a:rPr>
              <a:t>学</a:t>
            </a:r>
            <a:r>
              <a:rPr dirty="0" sz="1700" spc="345" b="1">
                <a:latin typeface="Microsoft JhengHei"/>
                <a:cs typeface="Microsoft JhengHei"/>
              </a:rPr>
              <a:t> </a:t>
            </a:r>
            <a:r>
              <a:rPr dirty="0" sz="1700" spc="10" b="1">
                <a:latin typeface="Microsoft JhengHei"/>
                <a:cs typeface="Microsoft JhengHei"/>
              </a:rPr>
              <a:t>未</a:t>
            </a:r>
            <a:r>
              <a:rPr dirty="0" sz="1700" spc="5" b="1">
                <a:latin typeface="Microsoft JhengHei"/>
                <a:cs typeface="Microsoft JhengHei"/>
              </a:rPr>
              <a:t>来</a:t>
            </a:r>
            <a:r>
              <a:rPr dirty="0" sz="1700" spc="10" b="1">
                <a:latin typeface="Microsoft JhengHei"/>
                <a:cs typeface="Microsoft JhengHei"/>
              </a:rPr>
              <a:t>教育</a:t>
            </a:r>
            <a:r>
              <a:rPr dirty="0" sz="1700" spc="5" b="1">
                <a:latin typeface="Microsoft JhengHei"/>
                <a:cs typeface="Microsoft JhengHei"/>
              </a:rPr>
              <a:t>院</a:t>
            </a:r>
            <a:endParaRPr sz="17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9236" y="8285733"/>
            <a:ext cx="975994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95"/>
              </a:spcBef>
              <a:tabLst>
                <a:tab pos="441325" algn="l"/>
                <a:tab pos="835660" algn="l"/>
              </a:tabLst>
            </a:pPr>
            <a:r>
              <a:rPr dirty="0" sz="1000" spc="-5" b="1">
                <a:latin typeface="맑은 고딕"/>
                <a:cs typeface="맑은 고딕"/>
              </a:rPr>
              <a:t>年</a:t>
            </a:r>
            <a:r>
              <a:rPr dirty="0" sz="1000" spc="-5" b="1">
                <a:latin typeface="맑은 고딕"/>
                <a:cs typeface="맑은 고딕"/>
              </a:rPr>
              <a:t>	</a:t>
            </a:r>
            <a:r>
              <a:rPr dirty="0" sz="1000" spc="-5" b="1">
                <a:latin typeface="맑은 고딕"/>
                <a:cs typeface="맑은 고딕"/>
              </a:rPr>
              <a:t>月</a:t>
            </a:r>
            <a:r>
              <a:rPr dirty="0" sz="1000" spc="-5" b="1">
                <a:latin typeface="맑은 고딕"/>
                <a:cs typeface="맑은 고딕"/>
              </a:rPr>
              <a:t>	</a:t>
            </a:r>
            <a:r>
              <a:rPr dirty="0" sz="1000" spc="-5" b="1">
                <a:latin typeface="맑은 고딕"/>
                <a:cs typeface="맑은 고딕"/>
              </a:rPr>
              <a:t>日</a:t>
            </a:r>
            <a:endParaRPr sz="100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 b="1">
                <a:latin typeface="맑은 고딕"/>
                <a:cs typeface="맑은 고딕"/>
              </a:rPr>
              <a:t>(</a:t>
            </a:r>
            <a:r>
              <a:rPr dirty="0" sz="1000" spc="-5" b="1">
                <a:latin typeface="Microsoft YaHei"/>
                <a:cs typeface="Microsoft YaHei"/>
              </a:rPr>
              <a:t>签</a:t>
            </a:r>
            <a:r>
              <a:rPr dirty="0" sz="1000" spc="-5" b="1">
                <a:latin typeface="맑은 고딕"/>
                <a:cs typeface="맑은 고딕"/>
              </a:rPr>
              <a:t>字)</a:t>
            </a:r>
            <a:endParaRPr sz="10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4069" y="8650630"/>
            <a:ext cx="405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맑은 고딕"/>
                <a:cs typeface="맑은 고딕"/>
              </a:rPr>
              <a:t>申</a:t>
            </a:r>
            <a:r>
              <a:rPr dirty="0" sz="1000" spc="-5" b="1">
                <a:latin typeface="Microsoft YaHei"/>
                <a:cs typeface="Microsoft YaHei"/>
              </a:rPr>
              <a:t>请</a:t>
            </a:r>
            <a:r>
              <a:rPr dirty="0" sz="1000" spc="-5" b="1">
                <a:latin typeface="맑은 고딕"/>
                <a:cs typeface="맑은 고딕"/>
              </a:rPr>
              <a:t>人</a:t>
            </a:r>
            <a:endParaRPr sz="100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6366" y="336295"/>
            <a:ext cx="3017520" cy="53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dirty="0" sz="1800" spc="10" b="1">
                <a:latin typeface="Microsoft JhengHei"/>
                <a:cs typeface="Microsoft JhengHei"/>
              </a:rPr>
              <a:t>博士后最高位课程入学申请书</a:t>
            </a:r>
            <a:endParaRPr sz="1800">
              <a:latin typeface="Microsoft JhengHei"/>
              <a:cs typeface="Microsoft JhengHei"/>
            </a:endParaRPr>
          </a:p>
          <a:p>
            <a:pPr algn="ctr" marL="17145">
              <a:lnSpc>
                <a:spcPts val="1889"/>
              </a:lnSpc>
            </a:pPr>
            <a:r>
              <a:rPr dirty="0" sz="1600" spc="10">
                <a:latin typeface="Bahnschrift SemiCondensed"/>
                <a:cs typeface="Bahnschrift SemiCondensed"/>
              </a:rPr>
              <a:t>Postdoctoral</a:t>
            </a:r>
            <a:r>
              <a:rPr dirty="0" sz="1600" spc="-20">
                <a:latin typeface="Bahnschrift SemiCondensed"/>
                <a:cs typeface="Bahnschrift SemiCondensed"/>
              </a:rPr>
              <a:t> </a:t>
            </a:r>
            <a:r>
              <a:rPr dirty="0" sz="1600" spc="25">
                <a:latin typeface="Bahnschrift SemiCondensed"/>
                <a:cs typeface="Bahnschrift SemiCondensed"/>
              </a:rPr>
              <a:t>Researcher</a:t>
            </a:r>
            <a:endParaRPr sz="1600">
              <a:latin typeface="Bahnschrift SemiCondensed"/>
              <a:cs typeface="Bahnschrift SemiCondens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1400" y="7512201"/>
            <a:ext cx="490474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000" spc="-150" b="1">
                <a:latin typeface="맑은 고딕"/>
                <a:cs typeface="맑은 고딕"/>
              </a:rPr>
              <a:t>本人希望</a:t>
            </a:r>
            <a:r>
              <a:rPr dirty="0" sz="1000" spc="-150" b="1">
                <a:latin typeface="Microsoft YaHei"/>
                <a:cs typeface="Microsoft YaHei"/>
              </a:rPr>
              <a:t>参</a:t>
            </a:r>
            <a:r>
              <a:rPr dirty="0" sz="1000" spc="-150" b="1">
                <a:latin typeface="맑은 고딕"/>
                <a:cs typeface="맑은 고딕"/>
              </a:rPr>
              <a:t>加</a:t>
            </a:r>
            <a:r>
              <a:rPr dirty="0" sz="1000" spc="-150" b="1">
                <a:latin typeface="Microsoft YaHei"/>
                <a:cs typeface="Microsoft YaHei"/>
              </a:rPr>
              <a:t>贵</a:t>
            </a:r>
            <a:r>
              <a:rPr dirty="0" sz="1000" spc="-165" b="1">
                <a:latin typeface="맑은 고딕"/>
                <a:cs typeface="맑은 고딕"/>
              </a:rPr>
              <a:t>机</a:t>
            </a:r>
            <a:r>
              <a:rPr dirty="0" sz="1000" spc="-150" b="1">
                <a:latin typeface="Microsoft YaHei"/>
                <a:cs typeface="Microsoft YaHei"/>
              </a:rPr>
              <a:t>构开设</a:t>
            </a:r>
            <a:r>
              <a:rPr dirty="0" sz="1000" spc="-150" b="1">
                <a:latin typeface="맑은 고딕"/>
                <a:cs typeface="맑은 고딕"/>
              </a:rPr>
              <a:t>的博</a:t>
            </a:r>
            <a:r>
              <a:rPr dirty="0" sz="1000" spc="-165" b="1">
                <a:latin typeface="맑은 고딕"/>
                <a:cs typeface="맑은 고딕"/>
              </a:rPr>
              <a:t>士</a:t>
            </a:r>
            <a:r>
              <a:rPr dirty="0" sz="1000" spc="-150" b="1">
                <a:latin typeface="맑은 고딕"/>
                <a:cs typeface="맑은 고딕"/>
              </a:rPr>
              <a:t>后高</a:t>
            </a:r>
            <a:r>
              <a:rPr dirty="0" sz="1000" spc="-150" b="1">
                <a:latin typeface="Microsoft YaHei"/>
                <a:cs typeface="Microsoft YaHei"/>
              </a:rPr>
              <a:t>级课</a:t>
            </a:r>
            <a:r>
              <a:rPr dirty="0" sz="1000" spc="-150" b="1">
                <a:latin typeface="맑은 고딕"/>
                <a:cs typeface="맑은 고딕"/>
              </a:rPr>
              <a:t>程，已</a:t>
            </a:r>
            <a:r>
              <a:rPr dirty="0" sz="1000" spc="-160" b="1">
                <a:latin typeface="맑은 고딕"/>
                <a:cs typeface="맑은 고딕"/>
              </a:rPr>
              <a:t>准</a:t>
            </a:r>
            <a:r>
              <a:rPr dirty="0" sz="1000" spc="-150" b="1">
                <a:latin typeface="Microsoft YaHei"/>
                <a:cs typeface="Microsoft YaHei"/>
              </a:rPr>
              <a:t>备</a:t>
            </a:r>
            <a:r>
              <a:rPr dirty="0" sz="1000" spc="-150" b="1">
                <a:latin typeface="맑은 고딕"/>
                <a:cs typeface="맑은 고딕"/>
              </a:rPr>
              <a:t>好相</a:t>
            </a:r>
            <a:r>
              <a:rPr dirty="0" sz="1000" spc="-150" b="1">
                <a:latin typeface="Microsoft YaHei"/>
                <a:cs typeface="Microsoft YaHei"/>
              </a:rPr>
              <a:t>关</a:t>
            </a:r>
            <a:r>
              <a:rPr dirty="0" sz="1000" spc="-150" b="1">
                <a:latin typeface="맑은 고딕"/>
                <a:cs typeface="맑은 고딕"/>
              </a:rPr>
              <a:t>文</a:t>
            </a:r>
            <a:r>
              <a:rPr dirty="0" sz="1000" spc="-165" b="1">
                <a:latin typeface="맑은 고딕"/>
                <a:cs typeface="맑은 고딕"/>
              </a:rPr>
              <a:t>件</a:t>
            </a:r>
            <a:r>
              <a:rPr dirty="0" sz="1000" spc="-150" b="1">
                <a:latin typeface="Microsoft YaHei"/>
                <a:cs typeface="Microsoft YaHei"/>
              </a:rPr>
              <a:t>并</a:t>
            </a:r>
            <a:r>
              <a:rPr dirty="0" sz="1000" spc="-150" b="1">
                <a:latin typeface="맑은 고딕"/>
                <a:cs typeface="맑은 고딕"/>
              </a:rPr>
              <a:t>提交申</a:t>
            </a:r>
            <a:r>
              <a:rPr dirty="0" sz="1000" spc="-150" b="1">
                <a:latin typeface="Microsoft YaHei"/>
                <a:cs typeface="Microsoft YaHei"/>
              </a:rPr>
              <a:t>请</a:t>
            </a:r>
            <a:r>
              <a:rPr dirty="0" sz="1000" spc="-150" b="1">
                <a:latin typeface="맑은 고딕"/>
                <a:cs typeface="맑은 고딕"/>
              </a:rPr>
              <a:t>。在</a:t>
            </a:r>
            <a:r>
              <a:rPr dirty="0" sz="1000" spc="-160" b="1">
                <a:latin typeface="맑은 고딕"/>
                <a:cs typeface="맑은 고딕"/>
              </a:rPr>
              <a:t>此</a:t>
            </a:r>
            <a:r>
              <a:rPr dirty="0" sz="1000" spc="-150" b="1">
                <a:latin typeface="맑은 고딕"/>
                <a:cs typeface="맑은 고딕"/>
              </a:rPr>
              <a:t>，本人同意</a:t>
            </a:r>
            <a:r>
              <a:rPr dirty="0" sz="1000" spc="-165" b="1">
                <a:latin typeface="맑은 고딕"/>
                <a:cs typeface="맑은 고딕"/>
              </a:rPr>
              <a:t>收</a:t>
            </a:r>
            <a:r>
              <a:rPr dirty="0" sz="1000" spc="-150" b="1">
                <a:latin typeface="맑은 고딕"/>
                <a:cs typeface="맑은 고딕"/>
              </a:rPr>
              <a:t>集和</a:t>
            </a:r>
            <a:r>
              <a:rPr dirty="0" sz="1000" spc="-5" b="1">
                <a:latin typeface="맑은 고딕"/>
                <a:cs typeface="맑은 고딕"/>
              </a:rPr>
              <a:t>使 </a:t>
            </a:r>
            <a:r>
              <a:rPr dirty="0" sz="1000" spc="-150" b="1">
                <a:latin typeface="맑은 고딕"/>
                <a:cs typeface="맑은 고딕"/>
              </a:rPr>
              <a:t>用上述</a:t>
            </a:r>
            <a:r>
              <a:rPr dirty="0" sz="1000" spc="-150" b="1">
                <a:latin typeface="Microsoft YaHei"/>
                <a:cs typeface="Microsoft YaHei"/>
              </a:rPr>
              <a:t>个</a:t>
            </a:r>
            <a:r>
              <a:rPr dirty="0" sz="1000" spc="-150" b="1">
                <a:latin typeface="맑은 고딕"/>
                <a:cs typeface="맑은 고딕"/>
              </a:rPr>
              <a:t>人信息</a:t>
            </a:r>
            <a:r>
              <a:rPr dirty="0" sz="1000" spc="-165" b="1">
                <a:latin typeface="맑은 고딕"/>
                <a:cs typeface="맑은 고딕"/>
              </a:rPr>
              <a:t>，</a:t>
            </a:r>
            <a:r>
              <a:rPr dirty="0" sz="1000" spc="-150" b="1">
                <a:latin typeface="맑은 고딕"/>
                <a:cs typeface="맑은 고딕"/>
              </a:rPr>
              <a:t>包括但不限</a:t>
            </a:r>
            <a:r>
              <a:rPr dirty="0" sz="1000" spc="-165" b="1">
                <a:latin typeface="맑은 고딕"/>
                <a:cs typeface="맑은 고딕"/>
              </a:rPr>
              <a:t>于</a:t>
            </a:r>
            <a:r>
              <a:rPr dirty="0" sz="1000" spc="-150" b="1">
                <a:latin typeface="맑은 고딕"/>
                <a:cs typeface="맑은 고딕"/>
              </a:rPr>
              <a:t>手机</a:t>
            </a:r>
            <a:r>
              <a:rPr dirty="0" sz="1000" spc="-150" b="1">
                <a:latin typeface="Microsoft YaHei"/>
                <a:cs typeface="Microsoft YaHei"/>
              </a:rPr>
              <a:t>号码</a:t>
            </a:r>
            <a:r>
              <a:rPr dirty="0" sz="1000" spc="-150" b="1">
                <a:latin typeface="맑은 고딕"/>
                <a:cs typeface="맑은 고딕"/>
              </a:rPr>
              <a:t>、</a:t>
            </a:r>
            <a:r>
              <a:rPr dirty="0" sz="1000" spc="-150" b="1">
                <a:latin typeface="Microsoft YaHei"/>
                <a:cs typeface="Microsoft YaHei"/>
              </a:rPr>
              <a:t>个</a:t>
            </a:r>
            <a:r>
              <a:rPr dirty="0" sz="1000" spc="-150" b="1">
                <a:latin typeface="맑은 고딕"/>
                <a:cs typeface="맑은 고딕"/>
              </a:rPr>
              <a:t>人</a:t>
            </a:r>
            <a:r>
              <a:rPr dirty="0" sz="1000" spc="-160" b="1">
                <a:latin typeface="맑은 고딕"/>
                <a:cs typeface="맑은 고딕"/>
              </a:rPr>
              <a:t>及</a:t>
            </a:r>
            <a:r>
              <a:rPr dirty="0" sz="1000" spc="-150" b="1">
                <a:latin typeface="Microsoft YaHei"/>
                <a:cs typeface="Microsoft YaHei"/>
              </a:rPr>
              <a:t>团</a:t>
            </a:r>
            <a:r>
              <a:rPr dirty="0" sz="1000" spc="-150" b="1">
                <a:latin typeface="맑은 고딕"/>
                <a:cs typeface="맑은 고딕"/>
              </a:rPr>
              <a:t>体照片肖</a:t>
            </a:r>
            <a:r>
              <a:rPr dirty="0" sz="1000" spc="-165" b="1">
                <a:latin typeface="맑은 고딕"/>
                <a:cs typeface="맑은 고딕"/>
              </a:rPr>
              <a:t>像</a:t>
            </a:r>
            <a:r>
              <a:rPr dirty="0" sz="1000" spc="-150" b="1">
                <a:latin typeface="Microsoft YaHei"/>
                <a:cs typeface="Microsoft YaHei"/>
              </a:rPr>
              <a:t>权</a:t>
            </a:r>
            <a:r>
              <a:rPr dirty="0" sz="1000" spc="-150" b="1">
                <a:latin typeface="맑은 고딕"/>
                <a:cs typeface="맑은 고딕"/>
              </a:rPr>
              <a:t>等信息，以便</a:t>
            </a:r>
            <a:r>
              <a:rPr dirty="0" sz="1000" spc="-160" b="1">
                <a:latin typeface="맑은 고딕"/>
                <a:cs typeface="맑은 고딕"/>
              </a:rPr>
              <a:t>后</a:t>
            </a:r>
            <a:r>
              <a:rPr dirty="0" sz="1000" spc="-150" b="1">
                <a:latin typeface="Microsoft YaHei"/>
                <a:cs typeface="Microsoft YaHei"/>
              </a:rPr>
              <a:t>续</a:t>
            </a:r>
            <a:r>
              <a:rPr dirty="0" sz="1000" spc="-150" b="1">
                <a:latin typeface="맑은 고딕"/>
                <a:cs typeface="맑은 고딕"/>
              </a:rPr>
              <a:t>的</a:t>
            </a:r>
            <a:r>
              <a:rPr dirty="0" sz="1000" spc="-150" b="1">
                <a:latin typeface="Microsoft YaHei"/>
                <a:cs typeface="Microsoft YaHei"/>
              </a:rPr>
              <a:t>课</a:t>
            </a:r>
            <a:r>
              <a:rPr dirty="0" sz="1000" spc="-150" b="1">
                <a:latin typeface="맑은 고딕"/>
                <a:cs typeface="맑은 고딕"/>
              </a:rPr>
              <a:t>程</a:t>
            </a:r>
            <a:r>
              <a:rPr dirty="0" sz="1000" spc="-150" b="1">
                <a:latin typeface="Microsoft YaHei"/>
                <a:cs typeface="Microsoft YaHei"/>
              </a:rPr>
              <a:t>运</a:t>
            </a:r>
            <a:r>
              <a:rPr dirty="0" sz="1000" spc="-165" b="1">
                <a:latin typeface="Microsoft YaHei"/>
                <a:cs typeface="Microsoft YaHei"/>
              </a:rPr>
              <a:t>营</a:t>
            </a:r>
            <a:r>
              <a:rPr dirty="0" sz="1000" spc="-150" b="1">
                <a:latin typeface="맑은 고딕"/>
                <a:cs typeface="맑은 고딕"/>
              </a:rPr>
              <a:t>和管理</a:t>
            </a:r>
            <a:endParaRPr sz="100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000" spc="-5" b="1">
                <a:latin typeface="맑은 고딕"/>
                <a:cs typeface="맑은 고딕"/>
              </a:rPr>
              <a:t>。</a:t>
            </a:r>
            <a:endParaRPr sz="1000">
              <a:latin typeface="맑은 고딕"/>
              <a:cs typeface="맑은 고딕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2936" y="280415"/>
            <a:ext cx="541019" cy="5425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PowerPoint 프레젠테이션</dc:title>
  <dcterms:created xsi:type="dcterms:W3CDTF">2023-04-05T05:57:00Z</dcterms:created>
  <dcterms:modified xsi:type="dcterms:W3CDTF">2023-04-05T05:57:00Z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2023-04-03T00:00:00Z</vt:filetime>
  </property>
  <property fmtid="{D5CDD505-2E9C-101B-9397-08002B2CF9AE}" pid="3" name="Creator">
    <vt:lpwstr>Microsoft® PowerPoint® 2021</vt:lpwstr>
  </property>
  <property fmtid="{D5CDD505-2E9C-101B-9397-08002B2CF9AE}" pid="4" name="LastSaved">
    <vt:filetime>2023-04-05T00:00:00Z</vt:filetime>
  </property>
</Properties>
</file>