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972" y="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1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9203" y="2024545"/>
            <a:ext cx="6549477" cy="70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2.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연세대학교 미래교육원에서는 정상을 향해 도전하는 젊은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CEO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를 위한 로드맵을 제시하고자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17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Young CEO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 과정은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900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여 동문들의 탄탄한 네트워킹을 바탕으로 열강 중인 명실상부 대한민국 대표 경영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가업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승계 과정으로서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최고의 교수진과 국내 최고의 외부 전문가로 구성된 최상의 커리큘럼을 준비하였습니다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17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Young CEO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정중히 모시고자 다음과 같이 안내해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드리오니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많은 관심과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참여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있으시기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14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14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itchFamily="50" charset="-127"/>
                <a:ea typeface="맑은 고딕" pitchFamily="50" charset="-127"/>
              </a:rPr>
              <a:t>매주 금요일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15:30 ~ 18:30,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석식 또는 석식 대용 다과 제공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950" spc="-1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28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6,900,000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및 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이윤재관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5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200" dirty="0">
              <a:latin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입학안내서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2.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신 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가업 승계를 계획하고 있는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 〮 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 경영 후계자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20~30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 젊은 경영인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Young CEO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40621" y="9133589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47649" y="7093303"/>
            <a:ext cx="5621147" cy="666034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Young 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과정 사무국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78860" y="82736"/>
            <a:ext cx="815760" cy="81886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94931" y="9245686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397576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입학심사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8270"/>
              </p:ext>
            </p:extLst>
          </p:nvPr>
        </p:nvGraphicFramePr>
        <p:xfrm>
          <a:off x="214313" y="1070692"/>
          <a:ext cx="6439311" cy="705827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533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15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3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5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533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6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5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69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69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69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</a:t>
                      </a:r>
                      <a:r>
                        <a:rPr lang="en-US" altLang="ko-KR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53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최종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학위명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69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469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5533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최고위경력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38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3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09915"/>
                  </a:ext>
                </a:extLst>
              </a:tr>
              <a:tr h="2538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469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자기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소개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66393"/>
                  </a:ext>
                </a:extLst>
              </a:tr>
              <a:tr h="285533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04564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4500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정 귀하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335258" y="119490"/>
            <a:ext cx="51198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</a:t>
            </a:r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500" spc="1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508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Young CEO </a:t>
            </a: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지원합니다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706974"/>
              </p:ext>
            </p:extLst>
          </p:nvPr>
        </p:nvGraphicFramePr>
        <p:xfrm>
          <a:off x="683587" y="2092361"/>
          <a:ext cx="5465653" cy="1627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 err="1">
                          <a:latin typeface="+mn-ea"/>
                          <a:ea typeface="+mn-ea"/>
                          <a:cs typeface="Malgun Gothic"/>
                        </a:rPr>
                        <a:t>성별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휴대폰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 err="1">
                          <a:latin typeface="+mn-ea"/>
                          <a:ea typeface="+mn-ea"/>
                          <a:cs typeface="Malgun Gothic"/>
                        </a:rPr>
                        <a:t>직</a:t>
                      </a:r>
                      <a:r>
                        <a:rPr sz="1000" spc="35" dirty="0" err="1">
                          <a:latin typeface="+mn-ea"/>
                          <a:ea typeface="+mn-ea"/>
                          <a:cs typeface="Malgun Gothic"/>
                        </a:rPr>
                        <a:t>위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lang="ko-KR" altLang="en-US" sz="1000" spc="-35" dirty="0">
                          <a:latin typeface="+mn-ea"/>
                          <a:ea typeface="+mn-ea"/>
                          <a:cs typeface="Malgun Gothic"/>
                        </a:rPr>
                        <a:t>회사 전화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150" dirty="0">
                          <a:latin typeface="+mn-ea"/>
                          <a:ea typeface="+mn-ea"/>
                          <a:cs typeface="Malgun Gothic"/>
                        </a:rPr>
                        <a:t>회사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 algn="just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lang="en-US"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연락처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235" dirty="0">
                          <a:latin typeface="+mn-ea"/>
                          <a:ea typeface="+mn-ea"/>
                          <a:cs typeface="Malgun Gothic"/>
                        </a:rPr>
                        <a:t>담당자 전자우편</a:t>
                      </a:r>
                      <a:r>
                        <a:rPr lang="en-US" altLang="ko-KR" sz="1000" spc="235" dirty="0">
                          <a:latin typeface="+mn-ea"/>
                          <a:ea typeface="+mn-ea"/>
                          <a:cs typeface="Malgun Gothic"/>
                        </a:rPr>
                        <a:t>(E-mail),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000" spc="15" dirty="0" err="1">
                          <a:latin typeface="+mn-ea"/>
                          <a:ea typeface="+mn-ea"/>
                          <a:cs typeface="Malgun Gothic"/>
                        </a:rPr>
                        <a:t>기관명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/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과정명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자기소개</a:t>
                      </a:r>
                      <a: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529359"/>
              </p:ext>
            </p:extLst>
          </p:nvPr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 err="1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 err="1">
                          <a:latin typeface="Malgun Gothic"/>
                          <a:cs typeface="Malgun Gothic"/>
                        </a:rPr>
                        <a:t>전화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1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lang="ko-KR" altLang="en-US"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27414"/>
              </p:ext>
            </p:extLst>
          </p:nvPr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lang="ko-KR" alt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</TotalTime>
  <Words>935</Words>
  <Application>Microsoft Office PowerPoint</Application>
  <PresentationFormat>A4 용지(210x297mm)</PresentationFormat>
  <Paragraphs>142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84</cp:revision>
  <dcterms:created xsi:type="dcterms:W3CDTF">2016-07-12T08:49:40Z</dcterms:created>
  <dcterms:modified xsi:type="dcterms:W3CDTF">2024-10-24T08:55:14Z</dcterms:modified>
</cp:coreProperties>
</file>