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3048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2025-01-03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2025-01-03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2025-01-03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2025-01-03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2025-01-03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2025-01-03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2025-01-03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2025-01-03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2025-01-03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2025-01-03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2025-01-03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2025-01-03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30898"/>
              </p:ext>
            </p:extLst>
          </p:nvPr>
        </p:nvGraphicFramePr>
        <p:xfrm>
          <a:off x="276726" y="1779590"/>
          <a:ext cx="6375238" cy="555671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95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5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0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310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1667028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</a:tblGrid>
              <a:tr h="322526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맑은 고딕" pitchFamily="50" charset="-127"/>
                          <a:ea typeface="맑은 고딕" pitchFamily="50" charset="-127"/>
                        </a:rPr>
                        <a:t>인적</a:t>
                      </a:r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latin typeface="맑은 고딕" pitchFamily="50" charset="-127"/>
                          <a:ea typeface="맑은 고딕" pitchFamily="50" charset="-127"/>
                        </a:rPr>
                        <a:t>사항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한글명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영문명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8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생년월일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성별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1100" b="0" dirty="0">
                          <a:latin typeface="+mn-ea"/>
                          <a:ea typeface="+mn-ea"/>
                        </a:rPr>
                        <a:t>,  </a:t>
                      </a:r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975641101"/>
                  </a:ext>
                </a:extLst>
              </a:tr>
              <a:tr h="3489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이동전화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이메일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916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*</a:t>
                      </a:r>
                      <a:r>
                        <a:rPr lang="ko-KR" altLang="en-US" sz="1100" b="1" dirty="0">
                          <a:latin typeface="맑은 고딕" pitchFamily="50" charset="-127"/>
                          <a:ea typeface="맑은 고딕" pitchFamily="50" charset="-127"/>
                        </a:rPr>
                        <a:t>직장</a:t>
                      </a:r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latin typeface="맑은 고딕" pitchFamily="50" charset="-127"/>
                          <a:ea typeface="맑은 고딕" pitchFamily="50" charset="-127"/>
                        </a:rPr>
                        <a:t> 정보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직장명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직위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spc="-150" dirty="0">
                          <a:latin typeface="+mn-ea"/>
                          <a:ea typeface="+mn-ea"/>
                        </a:rPr>
                        <a:t>업종</a:t>
                      </a:r>
                      <a:r>
                        <a:rPr lang="en-US" altLang="ko-KR" sz="1100" b="0" spc="-15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b="0" spc="-150" dirty="0" err="1">
                          <a:latin typeface="+mn-ea"/>
                          <a:ea typeface="+mn-ea"/>
                        </a:rPr>
                        <a:t>주제품</a:t>
                      </a:r>
                      <a:endParaRPr lang="ko-KR" altLang="en-US" sz="1100" b="0" spc="-1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spc="-150" dirty="0">
                          <a:latin typeface="+mn-ea"/>
                          <a:ea typeface="+mn-ea"/>
                        </a:rPr>
                        <a:t>매출액</a:t>
                      </a:r>
                      <a:endParaRPr lang="ko-KR" altLang="en-US" sz="1100" b="0" spc="-15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6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+mn-ea"/>
                          <a:ea typeface="+mn-ea"/>
                        </a:rPr>
                        <a:t>회사주소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홈페이지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4683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기   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기관명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부서 및 직위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직책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111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09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4188709915"/>
                  </a:ext>
                </a:extLst>
              </a:tr>
              <a:tr h="3711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35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169898531"/>
                  </a:ext>
                </a:extLst>
              </a:tr>
              <a:tr h="39704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     년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3779866393"/>
                  </a:ext>
                </a:extLst>
              </a:tr>
              <a:tr h="250794"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18844">
                <a:tc gridSpan="5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915512" y="907190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b="1" dirty="0">
                <a:latin typeface="+mj-ea"/>
                <a:ea typeface="+mj-ea"/>
              </a:rPr>
              <a:t>연세대학교 미래교육원장 </a:t>
            </a:r>
            <a:r>
              <a:rPr lang="ko-KR" altLang="en-US" sz="1500" b="1" dirty="0">
                <a:latin typeface="+mj-ea"/>
                <a:ea typeface="+mj-ea"/>
              </a:rPr>
              <a:t>귀하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75217" y="8416783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2025  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2170533" y="8773457"/>
            <a:ext cx="2160586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4036763" y="8725247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005849" y="7813624"/>
            <a:ext cx="508935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</a:t>
            </a:r>
            <a:r>
              <a:rPr lang="ko-KR" altLang="en-US" sz="1200" b="1" spc="-15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b="1" spc="-15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b="1" spc="-15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 </a:t>
            </a:r>
            <a:r>
              <a:rPr lang="ko-KR" altLang="en-US" sz="12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연세  </a:t>
            </a:r>
            <a:r>
              <a:rPr lang="ko-KR" altLang="en-US" sz="1200" b="1" spc="-15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국가지도자 과정에 </a:t>
            </a:r>
            <a:endParaRPr lang="en-US" altLang="ko-KR" sz="12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입학하고자 </a:t>
            </a:r>
            <a:r>
              <a:rPr lang="en-US" altLang="ko-KR" sz="12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소정의 서류를 갖추어 지원합니다</a:t>
            </a:r>
            <a:r>
              <a:rPr lang="en-US" altLang="ko-KR" sz="12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294663" y="278528"/>
            <a:ext cx="670698" cy="6732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264817-8BA7-46A1-BDE7-B6A71F5074BC}"/>
              </a:ext>
            </a:extLst>
          </p:cNvPr>
          <p:cNvSpPr txBox="1"/>
          <p:nvPr/>
        </p:nvSpPr>
        <p:spPr>
          <a:xfrm>
            <a:off x="485835" y="972500"/>
            <a:ext cx="5957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b="1" dirty="0" smtClean="0">
                <a:latin typeface="+mj-ea"/>
                <a:ea typeface="+mj-ea"/>
              </a:rPr>
              <a:t>제</a:t>
            </a:r>
            <a:r>
              <a:rPr lang="en-US" altLang="ko-KR" sz="1900" b="1" dirty="0" smtClean="0">
                <a:latin typeface="+mj-ea"/>
                <a:ea typeface="+mj-ea"/>
              </a:rPr>
              <a:t>1</a:t>
            </a:r>
            <a:r>
              <a:rPr lang="ko-KR" altLang="en-US" sz="1900" b="1" dirty="0" smtClean="0">
                <a:latin typeface="+mj-ea"/>
                <a:ea typeface="+mj-ea"/>
              </a:rPr>
              <a:t>기 </a:t>
            </a:r>
            <a:r>
              <a:rPr lang="ko-KR" altLang="en-US" sz="1900" b="1" dirty="0">
                <a:latin typeface="+mj-ea"/>
                <a:ea typeface="+mj-ea"/>
              </a:rPr>
              <a:t>연세 </a:t>
            </a:r>
            <a:r>
              <a:rPr lang="ko-KR" altLang="en-US" sz="1900" b="1" dirty="0" smtClean="0">
                <a:latin typeface="+mj-ea"/>
                <a:ea typeface="+mj-ea"/>
              </a:rPr>
              <a:t>국가지도자 과정 </a:t>
            </a:r>
            <a:r>
              <a:rPr lang="ko-KR" altLang="en-US" sz="2000" b="1" dirty="0" smtClean="0">
                <a:latin typeface="+mj-ea"/>
                <a:ea typeface="+mj-ea"/>
              </a:rPr>
              <a:t>지원서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05C19C11-147C-4CCE-9BB3-66139D5BE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0011" y="1489811"/>
            <a:ext cx="194558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000" b="1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필수기재사항입니다</a:t>
            </a:r>
            <a:r>
              <a:rPr lang="en-US" altLang="ko-KR" sz="11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C20EC7D9-78B4-40EC-99B4-78F22DBB7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7284" y="9377747"/>
            <a:ext cx="29760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</a:p>
          <a:p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다음 페이지</a:t>
            </a:r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자기소개</a:t>
            </a:r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 </a:t>
            </a:r>
            <a:r>
              <a:rPr lang="ko-KR" altLang="en-US" sz="1000" b="1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작성부탁드립니다</a:t>
            </a:r>
            <a:r>
              <a:rPr lang="en-US" altLang="ko-KR" sz="1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719464"/>
              </p:ext>
            </p:extLst>
          </p:nvPr>
        </p:nvGraphicFramePr>
        <p:xfrm>
          <a:off x="259060" y="1779589"/>
          <a:ext cx="6392904" cy="780289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1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283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맑은 고딕" pitchFamily="50" charset="-127"/>
                          <a:ea typeface="맑은 고딕" pitchFamily="50" charset="-127"/>
                        </a:rPr>
                        <a:t>자기</a:t>
                      </a:r>
                      <a:endParaRPr lang="en-US" altLang="ko-KR" sz="11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latin typeface="맑은 고딕" pitchFamily="50" charset="-127"/>
                          <a:ea typeface="맑은 고딕" pitchFamily="50" charset="-127"/>
                        </a:rPr>
                        <a:t>소개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buNone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연세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국가지도자 과정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동기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얻고자 하는 바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를 적어주십시오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buNone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2.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만약 여러분이 </a:t>
                      </a:r>
                      <a:r>
                        <a:rPr lang="ko-KR" altLang="en-US" sz="1100" b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연세 </a:t>
                      </a:r>
                      <a:r>
                        <a:rPr lang="ko-KR" altLang="en-US" sz="1100" b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국가지도자 과정에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참여하게 된다면 여러분은 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이 프로그램에 참여하게 될 다른 학우들의 성공적인 학업과 네트워킹을 위해 어떤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도움을 주실 수 있을지를 적어주십시오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294663" y="278528"/>
            <a:ext cx="670698" cy="6732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264817-8BA7-46A1-BDE7-B6A71F5074BC}"/>
              </a:ext>
            </a:extLst>
          </p:cNvPr>
          <p:cNvSpPr txBox="1"/>
          <p:nvPr/>
        </p:nvSpPr>
        <p:spPr>
          <a:xfrm>
            <a:off x="841248" y="951777"/>
            <a:ext cx="563270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b="1" dirty="0" smtClean="0">
                <a:latin typeface="+mn-ea"/>
              </a:rPr>
              <a:t>제</a:t>
            </a:r>
            <a:r>
              <a:rPr lang="en-US" altLang="ko-KR" sz="1900" b="1" dirty="0">
                <a:latin typeface="+mn-ea"/>
              </a:rPr>
              <a:t>1</a:t>
            </a:r>
            <a:r>
              <a:rPr lang="ko-KR" altLang="en-US" sz="1900" b="1" dirty="0" smtClean="0">
                <a:latin typeface="+mn-ea"/>
              </a:rPr>
              <a:t>기 </a:t>
            </a:r>
            <a:r>
              <a:rPr lang="ko-KR" altLang="en-US" sz="1900" b="1" dirty="0">
                <a:latin typeface="+mn-ea"/>
              </a:rPr>
              <a:t>연세 </a:t>
            </a:r>
            <a:r>
              <a:rPr lang="ko-KR" altLang="en-US" sz="1900" b="1" dirty="0" smtClean="0">
                <a:latin typeface="+mn-ea"/>
              </a:rPr>
              <a:t>국가지도자 과정 </a:t>
            </a:r>
            <a:r>
              <a:rPr lang="ko-KR" altLang="en-US" sz="1900" b="1" dirty="0">
                <a:latin typeface="+mn-ea"/>
              </a:rPr>
              <a:t>지원서</a:t>
            </a:r>
          </a:p>
          <a:p>
            <a:pPr algn="ctr"/>
            <a:endParaRPr lang="ko-KR" altLang="en-US" sz="20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79135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1723</TotalTime>
  <Words>209</Words>
  <Application>Microsoft Office PowerPoint</Application>
  <PresentationFormat>A4 용지(210x297mm)</PresentationFormat>
  <Paragraphs>88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97</cp:revision>
  <cp:lastPrinted>2024-08-27T02:44:03Z</cp:lastPrinted>
  <dcterms:created xsi:type="dcterms:W3CDTF">2016-07-12T08:49:40Z</dcterms:created>
  <dcterms:modified xsi:type="dcterms:W3CDTF">2025-01-03T05:35:40Z</dcterms:modified>
</cp:coreProperties>
</file>