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12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2022-12-08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0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정상을 향해 도전하는 젊은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위한 로드맵을 제시하고자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여 동문들의 탄탄한 네트워킹을 바탕으로 코로나를 뚫고 열강 중인 명실상부 대한민국 대표 경영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승계 과정으로서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최고의 교수진과 국내 최고의 외부 전문가로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금요일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15:30 ~ 18:30,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또는 석식 대용 다과 제공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 승계를 계획하고 있는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 〮 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경영 후계자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20~30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젊은 경영인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49" y="7093303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970</Words>
  <Application>Microsoft Office PowerPoint</Application>
  <PresentationFormat>A4 용지(210x297mm)</PresentationFormat>
  <Paragraphs>146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74</cp:revision>
  <dcterms:created xsi:type="dcterms:W3CDTF">2016-07-12T08:49:40Z</dcterms:created>
  <dcterms:modified xsi:type="dcterms:W3CDTF">2022-12-08T08:13:38Z</dcterms:modified>
</cp:coreProperties>
</file>