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94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548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5864" y="1961045"/>
            <a:ext cx="6229236" cy="727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 2.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미래교육원에서는 기업경영을 순조롭게 관리하기 위해서는 세무조사 리스크를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선제적으로 예방하고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지속 가능한 기업 경영 가치를 최대한 끌어올리는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것이 무엇보다 중요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하기에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세무 경영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 과정은 연세대학교 최고의 교수진을 비롯하여 국내 최고의 외부 전문가를 중심으로 구성된 최상의 커리큘럼을 준비하였습니다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세무 경영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 정중히 모시고자 다음과 같이 안내해 드리오니 많은 관심과 참여 있으시기 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>
                <a:latin typeface="맑은 고딕" pitchFamily="50" charset="-127"/>
              </a:rPr>
              <a:t>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19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itchFamily="50" charset="-127"/>
                <a:ea typeface="맑은 고딕" pitchFamily="50" charset="-127"/>
              </a:rPr>
              <a:t>매주 수요일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17:30 ~ 21:10,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석식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00" spc="-15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합동수료식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관계로 </a:t>
            </a:r>
            <a:r>
              <a:rPr lang="ko-KR" altLang="en-US" sz="105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수료식만 월요일에 진행</a:t>
            </a:r>
            <a:r>
              <a:rPr lang="en-US" altLang="ko-KR" sz="105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6,900,000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미우관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1. </a:t>
            </a:r>
            <a:r>
              <a:rPr lang="ko-KR" altLang="en-US" sz="1200" dirty="0">
                <a:latin typeface="맑은 고딕" pitchFamily="50" charset="-127"/>
              </a:rPr>
              <a:t>입학안내서 </a:t>
            </a:r>
            <a:r>
              <a:rPr lang="en-US" altLang="ko-KR" sz="1200" dirty="0">
                <a:latin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</a:rPr>
              <a:t>                       2. </a:t>
            </a:r>
            <a:r>
              <a:rPr lang="ko-KR" altLang="en-US" sz="1200" dirty="0">
                <a:latin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200" dirty="0">
              <a:latin typeface="맑은 고딕" pitchFamily="50" charset="-127"/>
            </a:endParaRPr>
          </a:p>
        </p:txBody>
      </p:sp>
      <p:pic>
        <p:nvPicPr>
          <p:cNvPr id="4" name="그림 8" descr="연세대로고_symbol_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4925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기업 세무 조사 관련 전략 수립 및 대응 방안에 관심이 있으신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 임원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세무 경영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08844" y="7235059"/>
            <a:ext cx="5581650" cy="709896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세무 경영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9CF91CCA-3BFC-4D22-8DC3-8F634410A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983" y="925257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7319355-E0E4-42E6-8394-FE74B97C4E5B}"/>
              </a:ext>
            </a:extLst>
          </p:cNvPr>
          <p:cNvSpPr/>
          <p:nvPr/>
        </p:nvSpPr>
        <p:spPr>
          <a:xfrm>
            <a:off x="4586331" y="936466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075670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우       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 부탁드립니다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14695" y="119490"/>
            <a:ext cx="553892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latinLnBrk="1"/>
            <a:r>
              <a:rPr lang="ko-KR" altLang="en-US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세무 경영 </a:t>
            </a:r>
            <a:r>
              <a:rPr lang="ko-KR" altLang="en-US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latinLnBrk="1"/>
            <a:r>
              <a:rPr lang="en-US" altLang="ko-KR" sz="14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Tax Management Top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세무 경영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</TotalTime>
  <Words>963</Words>
  <Application>Microsoft Office PowerPoint</Application>
  <PresentationFormat>A4 용지(210x297mm)</PresentationFormat>
  <Paragraphs>143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50</cp:revision>
  <cp:lastPrinted>2018-05-24T04:43:50Z</cp:lastPrinted>
  <dcterms:created xsi:type="dcterms:W3CDTF">2016-07-12T08:49:40Z</dcterms:created>
  <dcterms:modified xsi:type="dcterms:W3CDTF">2023-03-07T01:43:12Z</dcterms:modified>
</cp:coreProperties>
</file>