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3132" y="28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7842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638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33375" y="977900"/>
            <a:ext cx="63246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수신자  공사 〮 기업체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정부 고위인사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전문직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056171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50126" y="1882775"/>
            <a:ext cx="6507850" cy="740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신명 궁서"/>
              </a:rPr>
              <a:t>          2.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연세대학교 미래교육원에서는 인플레이션 시대에 돈을 보호하는 방법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저금리 시대에 수익성 있는 투자를 하는 방법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위기의 시대를 지혜롭게 대응하는 방법에 대해 해법을 제시해 드리고자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개설합니다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3.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과정은 국내 최고 강사진을 바탕으로 국내외 자산관리의 핵심 정보와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초우량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투자기업들의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전문 분야별 사례를 통하여 성공적인 자산관리의 전략을 직접 접할 수 있는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기회를 제공하고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4.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귀하를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신입 원우로 정중히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모시고자 다음과 같이 안내 드리오니 많은 관심과 참여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있으시길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바랍니다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모집기간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까지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(*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조기 마감될 수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제출서류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입학지원서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전형방법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서류전형 후 개별 통보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 학 식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강 의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~ 2026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매주 월요일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17:30 ~ 21:10,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석식 포함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입학식만 수요일이며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수업은 매주 월요일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입니다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0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료 식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2026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 육 비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7,900,000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수업료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 운영경비 포함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해외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연수비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별도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교육장소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삼정호텔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서울 강남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)(※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입학식과 수료식은 연세대학교 신촌캠퍼스에서 진행합니다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defRPr/>
            </a:pPr>
            <a:endParaRPr lang="en-US" altLang="ko-KR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</a:t>
            </a:r>
            <a:r>
              <a:rPr lang="ko-KR" altLang="en-US" sz="1200" dirty="0" err="1">
                <a:latin typeface="+mn-ea"/>
                <a:ea typeface="+mn-ea"/>
              </a:rPr>
              <a:t>붙</a:t>
            </a:r>
            <a:r>
              <a:rPr lang="ko-KR" altLang="en-US" sz="1200" dirty="0">
                <a:latin typeface="+mn-ea"/>
                <a:ea typeface="+mn-ea"/>
              </a:rPr>
              <a:t>   임</a:t>
            </a:r>
            <a:r>
              <a:rPr lang="en-US" altLang="ko-KR" sz="1200" dirty="0">
                <a:latin typeface="+mn-ea"/>
                <a:ea typeface="+mn-ea"/>
              </a:rPr>
              <a:t>    1. </a:t>
            </a:r>
            <a:r>
              <a:rPr lang="ko-KR" altLang="en-US" sz="1200" dirty="0">
                <a:latin typeface="+mn-ea"/>
                <a:ea typeface="+mn-ea"/>
              </a:rPr>
              <a:t>입학안내서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2. </a:t>
            </a:r>
            <a:r>
              <a:rPr lang="ko-KR" altLang="en-US" sz="1200" dirty="0">
                <a:latin typeface="+mn-ea"/>
                <a:ea typeface="+mn-ea"/>
              </a:rPr>
              <a:t>입학원서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  </a:t>
            </a: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3. </a:t>
            </a:r>
            <a:r>
              <a:rPr lang="ko-KR" altLang="en-US" sz="1200" dirty="0">
                <a:latin typeface="+mn-ea"/>
                <a:ea typeface="+mn-ea"/>
              </a:rPr>
              <a:t>개인정보수집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〮 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이용동의서 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부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</a:t>
            </a:r>
            <a:r>
              <a:rPr lang="ko-KR" altLang="en-US" sz="1200" dirty="0">
                <a:latin typeface="+mn-ea"/>
                <a:ea typeface="+mn-ea"/>
              </a:rPr>
              <a:t>끝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</p:txBody>
      </p:sp>
      <p:pic>
        <p:nvPicPr>
          <p:cNvPr id="7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1280" y="34925"/>
            <a:ext cx="85512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직사각형 1"/>
          <p:cNvSpPr>
            <a:spLocks noChangeArrowheads="1"/>
          </p:cNvSpPr>
          <p:nvPr/>
        </p:nvSpPr>
        <p:spPr bwMode="auto">
          <a:xfrm>
            <a:off x="819194" y="7405260"/>
            <a:ext cx="5548313" cy="714438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사무국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944ED0A5-F8AB-4F37-98FE-C87E12428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942" y="9324636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ED60EA2-ABEE-4AE9-B121-00F72AB73B07}"/>
              </a:ext>
            </a:extLst>
          </p:cNvPr>
          <p:cNvSpPr/>
          <p:nvPr/>
        </p:nvSpPr>
        <p:spPr>
          <a:xfrm>
            <a:off x="4575517" y="9436733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29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397576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입학심사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538629"/>
              </p:ext>
            </p:extLst>
          </p:nvPr>
        </p:nvGraphicFramePr>
        <p:xfrm>
          <a:off x="214313" y="1070691"/>
          <a:ext cx="6439311" cy="705827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09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7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+mn-ea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929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5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</a:t>
                      </a:r>
                      <a:r>
                        <a:rPr lang="en-US" altLang="ko-KR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9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092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41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41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30929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16584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4500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정 귀하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190847" y="119490"/>
            <a:ext cx="52642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ko-KR" altLang="en-US" sz="25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자산관리 </a:t>
            </a:r>
            <a:r>
              <a:rPr lang="ko-KR" altLang="en-US" sz="2500" spc="-15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5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eaLnBrk="1" latinLnBrk="1" hangingPunct="1"/>
            <a:r>
              <a:rPr lang="en-US" altLang="ko-KR" sz="1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Asset Management Advanced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508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자산관리 </a:t>
            </a:r>
            <a:r>
              <a:rPr lang="ko-KR" altLang="en-US" sz="1100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지원합니다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75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 err="1">
                          <a:latin typeface="+mn-ea"/>
                          <a:ea typeface="+mn-ea"/>
                          <a:cs typeface="Malgun Gothic"/>
                        </a:rPr>
                        <a:t>성별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휴대폰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 err="1">
                          <a:latin typeface="+mn-ea"/>
                          <a:ea typeface="+mn-ea"/>
                          <a:cs typeface="Malgun Gothic"/>
                        </a:rPr>
                        <a:t>직</a:t>
                      </a:r>
                      <a:r>
                        <a:rPr sz="1000" spc="35" dirty="0" err="1">
                          <a:latin typeface="+mn-ea"/>
                          <a:ea typeface="+mn-ea"/>
                          <a:cs typeface="Malgun Gothic"/>
                        </a:rPr>
                        <a:t>위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lang="ko-KR" altLang="en-US" sz="1000" spc="-35" dirty="0">
                          <a:latin typeface="+mn-ea"/>
                          <a:ea typeface="+mn-ea"/>
                          <a:cs typeface="Malgun Gothic"/>
                        </a:rPr>
                        <a:t>회사 전화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150" dirty="0">
                          <a:latin typeface="+mn-ea"/>
                          <a:ea typeface="+mn-ea"/>
                          <a:cs typeface="Malgun Gothic"/>
                        </a:rPr>
                        <a:t>회사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 algn="just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lang="en-US"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연락처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235" dirty="0">
                          <a:latin typeface="+mn-ea"/>
                          <a:ea typeface="+mn-ea"/>
                          <a:cs typeface="Malgun Gothic"/>
                        </a:rPr>
                        <a:t>담당자 전자우편</a:t>
                      </a:r>
                      <a:r>
                        <a:rPr lang="en-US" altLang="ko-KR" sz="1000" spc="235" dirty="0">
                          <a:latin typeface="+mn-ea"/>
                          <a:ea typeface="+mn-ea"/>
                          <a:cs typeface="Malgun Gothic"/>
                        </a:rPr>
                        <a:t>(E-mail),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000" spc="15" dirty="0" err="1">
                          <a:latin typeface="+mn-ea"/>
                          <a:ea typeface="+mn-ea"/>
                          <a:cs typeface="Malgun Gothic"/>
                        </a:rPr>
                        <a:t>기관명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/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과정명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자기소개</a:t>
                      </a:r>
                      <a: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 err="1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 err="1">
                          <a:latin typeface="Malgun Gothic"/>
                          <a:cs typeface="Malgun Gothic"/>
                        </a:rPr>
                        <a:t>전화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spc="1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lang="ko-KR" altLang="en-US"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lang="ko-KR" alt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</TotalTime>
  <Words>942</Words>
  <Application>Microsoft Office PowerPoint</Application>
  <PresentationFormat>A4 용지(210x297mm)</PresentationFormat>
  <Paragraphs>137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종찬 이</cp:lastModifiedBy>
  <cp:revision>82</cp:revision>
  <dcterms:created xsi:type="dcterms:W3CDTF">2016-07-12T08:49:40Z</dcterms:created>
  <dcterms:modified xsi:type="dcterms:W3CDTF">2025-06-05T06:53:42Z</dcterms:modified>
</cp:coreProperties>
</file>