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294" y="11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7842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40407" y="1961045"/>
            <a:ext cx="6439793" cy="6635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       1.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+mn-ea"/>
                <a:cs typeface="신명 궁서"/>
              </a:rPr>
              <a:t>          2.</a:t>
            </a:r>
            <a:r>
              <a:rPr lang="ko-KR" altLang="en-US" sz="1200" dirty="0">
                <a:latin typeface="+mn-ea"/>
              </a:rPr>
              <a:t> 연세대학교 미래교육원에서는 저성장시대를 돌파하는 키워드로써 보다 전략적인 </a:t>
            </a:r>
            <a:r>
              <a:rPr lang="ko-KR" altLang="en-US" sz="1200" dirty="0" err="1">
                <a:latin typeface="+mn-ea"/>
              </a:rPr>
              <a:t>영업〮마케팅</a:t>
            </a:r>
            <a:r>
              <a:rPr lang="ko-KR" altLang="en-US" sz="1200" dirty="0">
                <a:latin typeface="+mn-ea"/>
              </a:rPr>
              <a:t> 방법을 제시해드리고자 </a:t>
            </a:r>
            <a:r>
              <a:rPr lang="en-US" altLang="ko-KR" sz="1200" dirty="0">
                <a:latin typeface="+mn-ea"/>
              </a:rPr>
              <a:t>『</a:t>
            </a:r>
            <a:r>
              <a:rPr lang="ko-KR" altLang="en-US" sz="1200" dirty="0">
                <a:latin typeface="+mn-ea"/>
              </a:rPr>
              <a:t>제</a:t>
            </a:r>
            <a:r>
              <a:rPr lang="en-US" altLang="ko-KR" sz="1200" dirty="0">
                <a:latin typeface="+mn-ea"/>
              </a:rPr>
              <a:t>3</a:t>
            </a:r>
            <a:r>
              <a:rPr lang="ko-KR" altLang="en-US" sz="1200" dirty="0">
                <a:latin typeface="+mn-ea"/>
              </a:rPr>
              <a:t>기 영업 마케팅 </a:t>
            </a:r>
            <a:r>
              <a:rPr lang="ko-KR" altLang="en-US" sz="1200" dirty="0" err="1">
                <a:latin typeface="+mn-ea"/>
              </a:rPr>
              <a:t>최고위</a:t>
            </a:r>
            <a:r>
              <a:rPr lang="ko-KR" altLang="en-US" sz="1200" dirty="0">
                <a:latin typeface="+mn-ea"/>
              </a:rPr>
              <a:t> 과정</a:t>
            </a:r>
            <a:r>
              <a:rPr lang="en-US" altLang="ko-KR" sz="1200" dirty="0">
                <a:latin typeface="+mn-ea"/>
              </a:rPr>
              <a:t>』</a:t>
            </a:r>
            <a:r>
              <a:rPr lang="ko-KR" altLang="en-US" sz="1200" dirty="0">
                <a:latin typeface="+mn-ea"/>
              </a:rPr>
              <a:t>을 개설합니다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+mn-ea"/>
              </a:rPr>
              <a:t>          3. </a:t>
            </a:r>
            <a:r>
              <a:rPr lang="ko-KR" altLang="en-US" sz="1200" dirty="0">
                <a:latin typeface="+mn-ea"/>
              </a:rPr>
              <a:t>이 과정은 연세대학교 최고의 교수진을 비롯하여 국내 최고의 외부 전문가를 중심으로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구성된 최상의 커리큘럼을 준비하였습니다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+mn-ea"/>
              </a:rPr>
              <a:t>          4. </a:t>
            </a:r>
            <a:r>
              <a:rPr lang="ko-KR" altLang="en-US" sz="1200" dirty="0">
                <a:latin typeface="+mn-ea"/>
              </a:rPr>
              <a:t>이에 연세대학교 미래교육원에서는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귀하를 </a:t>
            </a:r>
            <a:r>
              <a:rPr lang="en-US" altLang="ko-KR" sz="1200" dirty="0">
                <a:latin typeface="+mn-ea"/>
              </a:rPr>
              <a:t>『</a:t>
            </a:r>
            <a:r>
              <a:rPr lang="ko-KR" altLang="en-US" sz="1200" dirty="0">
                <a:latin typeface="+mn-ea"/>
              </a:rPr>
              <a:t>제</a:t>
            </a:r>
            <a:r>
              <a:rPr lang="en-US" altLang="ko-KR" sz="1200" dirty="0">
                <a:latin typeface="+mn-ea"/>
              </a:rPr>
              <a:t>3</a:t>
            </a:r>
            <a:r>
              <a:rPr lang="ko-KR" altLang="en-US" sz="1200" dirty="0">
                <a:latin typeface="+mn-ea"/>
              </a:rPr>
              <a:t>기 영업 마케팅 </a:t>
            </a:r>
            <a:r>
              <a:rPr lang="ko-KR" altLang="en-US" sz="1200" dirty="0" err="1">
                <a:latin typeface="+mn-ea"/>
              </a:rPr>
              <a:t>최고위</a:t>
            </a:r>
            <a:r>
              <a:rPr lang="ko-KR" altLang="en-US" sz="1200" dirty="0">
                <a:latin typeface="+mn-ea"/>
              </a:rPr>
              <a:t> 과정</a:t>
            </a:r>
            <a:r>
              <a:rPr lang="en-US" altLang="ko-KR" sz="1200" dirty="0">
                <a:latin typeface="+mn-ea"/>
              </a:rPr>
              <a:t>』</a:t>
            </a:r>
            <a:r>
              <a:rPr lang="ko-KR" altLang="en-US" sz="1200" dirty="0">
                <a:latin typeface="+mn-ea"/>
              </a:rPr>
              <a:t>의 신입 원우로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모시고자 다음과 같이 안내해 </a:t>
            </a:r>
            <a:r>
              <a:rPr lang="ko-KR" altLang="en-US" sz="1200" dirty="0" err="1">
                <a:latin typeface="+mn-ea"/>
              </a:rPr>
              <a:t>드리오니</a:t>
            </a:r>
            <a:r>
              <a:rPr lang="ko-KR" altLang="en-US" sz="1200" dirty="0">
                <a:latin typeface="+mn-ea"/>
              </a:rPr>
              <a:t> 많은 관심과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참여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있으시기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바랍니다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모집기간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까지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(*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조기 마감될 수 있습니다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.)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제출서류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입학지원서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전형방법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서류전형 후 개별 통보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          라</a:t>
            </a:r>
            <a:r>
              <a:rPr lang="en-US" altLang="ko-KR" sz="1200" dirty="0">
                <a:latin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</a:rPr>
              <a:t>입 학 식  </a:t>
            </a:r>
            <a:r>
              <a:rPr lang="en-US" altLang="ko-KR" sz="1200" dirty="0">
                <a:latin typeface="맑은 고딕" pitchFamily="50" charset="-127"/>
              </a:rPr>
              <a:t>: 2023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4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19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본 강 의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200" dirty="0">
                <a:latin typeface="맑은 고딕" pitchFamily="50" charset="-127"/>
              </a:rPr>
              <a:t>2023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4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26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 ~ 2023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10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4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+mn-ea"/>
              </a:rPr>
              <a:t>                              (</a:t>
            </a:r>
            <a:r>
              <a:rPr lang="ko-KR" altLang="en-US" sz="1200" b="1" u="sng" dirty="0">
                <a:latin typeface="+mn-ea"/>
              </a:rPr>
              <a:t>매주 수요일</a:t>
            </a:r>
            <a:r>
              <a:rPr lang="ko-KR" altLang="en-US" sz="1200" b="1" dirty="0">
                <a:latin typeface="+mn-ea"/>
              </a:rPr>
              <a:t> </a:t>
            </a:r>
            <a:r>
              <a:rPr lang="en-US" altLang="ko-KR" sz="1200" dirty="0">
                <a:latin typeface="+mn-ea"/>
              </a:rPr>
              <a:t>17:30 ~ 21:10, </a:t>
            </a:r>
            <a:r>
              <a:rPr lang="ko-KR" altLang="en-US" sz="1200" dirty="0">
                <a:latin typeface="+mn-ea"/>
              </a:rPr>
              <a:t>석식 포함</a:t>
            </a:r>
            <a:r>
              <a:rPr lang="en-US" altLang="ko-KR" sz="1200" dirty="0">
                <a:latin typeface="+mn-ea"/>
              </a:rPr>
              <a:t>)</a:t>
            </a:r>
            <a:endParaRPr lang="en-US" altLang="ko-KR" sz="1200" spc="-150" dirty="0">
              <a:latin typeface="+mn-ea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 료 식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200" dirty="0">
                <a:latin typeface="맑은 고딕" pitchFamily="50" charset="-127"/>
              </a:rPr>
              <a:t>2023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10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11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 육 비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5</a:t>
            </a:r>
            <a:r>
              <a:rPr lang="en-US" altLang="ko-KR" sz="1200" dirty="0">
                <a:latin typeface="맑은 고딕" pitchFamily="50" charset="-127"/>
              </a:rPr>
              <a:t>,200,000</a:t>
            </a:r>
            <a:r>
              <a:rPr lang="ko-KR" altLang="en-US" sz="1200" dirty="0">
                <a:latin typeface="맑은 고딕" pitchFamily="50" charset="-127"/>
              </a:rPr>
              <a:t>원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수업료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및 운영경비 포함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/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해외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연수비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별도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교육장소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미우관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강의실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신촌캠퍼스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5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          </a:t>
            </a:r>
            <a:r>
              <a:rPr lang="ko-KR" altLang="en-US" sz="1200" dirty="0" err="1">
                <a:latin typeface="맑은 고딕" pitchFamily="50" charset="-127"/>
              </a:rPr>
              <a:t>붙</a:t>
            </a:r>
            <a:r>
              <a:rPr lang="ko-KR" altLang="en-US" sz="1200" dirty="0">
                <a:latin typeface="맑은 고딕" pitchFamily="50" charset="-127"/>
              </a:rPr>
              <a:t>   임</a:t>
            </a:r>
            <a:r>
              <a:rPr lang="en-US" altLang="ko-KR" sz="1200" dirty="0">
                <a:latin typeface="맑은 고딕" pitchFamily="50" charset="-127"/>
              </a:rPr>
              <a:t>    1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입학안내서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2.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입학원서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개인정보수집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이용동의서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끝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32167" y="977900"/>
            <a:ext cx="6570417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 신 자</a:t>
            </a:r>
            <a:r>
              <a:rPr lang="en-US" altLang="ko-KR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매출 성장 및 영업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마케팅 전략을 고민하는 기업 경영자 및 임원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중간관리자 등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영업 마케팅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 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030413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811213" y="9097490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928261" y="6750254"/>
            <a:ext cx="5338427" cy="576263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영업 마케팅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운영본부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Tel : 02-2123-3826   Fax : 02-2123-8664   E-mail :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378860" y="82736"/>
            <a:ext cx="815760" cy="818863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84296" y="9209587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31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970838"/>
              </p:ext>
            </p:extLst>
          </p:nvPr>
        </p:nvGraphicFramePr>
        <p:xfrm>
          <a:off x="214313" y="1070691"/>
          <a:ext cx="6439311" cy="70746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6844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8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주민등록상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844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24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844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력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0843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684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최고위과정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주요 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6844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781827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기재해 주시기 바랍니다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060922" y="119490"/>
            <a:ext cx="55800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/>
            <a:r>
              <a:rPr lang="ko-KR" altLang="en-US" sz="21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영업 마케팅 </a:t>
            </a:r>
            <a:r>
              <a:rPr lang="ko-KR" altLang="en-US" sz="2100" spc="-150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최고위</a:t>
            </a:r>
            <a:r>
              <a:rPr lang="ko-KR" altLang="en-US" sz="21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</a:t>
            </a:r>
            <a:r>
              <a:rPr lang="en-US" altLang="ko-KR" sz="21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</a:t>
            </a:r>
            <a:r>
              <a:rPr lang="ko-KR" altLang="en-US" sz="21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입학원서</a:t>
            </a:r>
          </a:p>
          <a:p>
            <a:pPr algn="dist" eaLnBrk="1" latinLnBrk="1" hangingPunct="1"/>
            <a:r>
              <a:rPr lang="en-US" altLang="ko-KR" sz="1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Advanced Sales Leader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영업 마케팅 </a:t>
            </a:r>
            <a:r>
              <a:rPr lang="ko-KR" altLang="en-US" sz="1100" b="1" spc="-15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 소정의 서류를 갖추어 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</TotalTime>
  <Words>946</Words>
  <Application>Microsoft Office PowerPoint</Application>
  <PresentationFormat>A4 용지(210x297mm)</PresentationFormat>
  <Paragraphs>140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맑은 고딕</vt:lpstr>
      <vt:lpstr>맑은 고딕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74</cp:revision>
  <dcterms:created xsi:type="dcterms:W3CDTF">2016-07-12T08:49:40Z</dcterms:created>
  <dcterms:modified xsi:type="dcterms:W3CDTF">2023-03-07T01:24:12Z</dcterms:modified>
</cp:coreProperties>
</file>