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570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63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공사 〮 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 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 미래교육원에서는 인플레이션 시대에 돈을 보호하는 방법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저금리 시대에 수익성 있는 투자를 하는 방법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위기의 시대를 지혜롭게 대응하는 방법에 대해 해법을 제시해 드리고자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과정은 국내 최고 강사진을 바탕으로 국내외 자산관리의 핵심 정보와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초우량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투자기업들의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 분야별 사례를 통하여 성공적인 자산관리의 전략을 직접 접할 수 있는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기회를 제공하고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모시고자 다음과 같이 안내 드리오니 많은 관심과 참여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있으시길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바랍니다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모집기간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(*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조기 마감될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 학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19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강 의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화요일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17:30 ~ 21:10,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석식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입학식과 수료식만 수요일이며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수업은 매주 화요일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입니다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료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6,900,000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운영경비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이윤재관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강의실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〮 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485942"/>
            <a:ext cx="5548313" cy="714438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324636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75517" y="9436733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38629"/>
              </p:ext>
            </p:extLst>
          </p:nvPr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90847" y="119490"/>
            <a:ext cx="5264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자산관리 </a:t>
            </a:r>
            <a:r>
              <a:rPr lang="ko-KR" altLang="en-US" sz="25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Asset Management Advanced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자산관리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937</Words>
  <Application>Microsoft Office PowerPoint</Application>
  <PresentationFormat>A4 용지(210x297mm)</PresentationFormat>
  <Paragraphs>138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81</cp:revision>
  <dcterms:created xsi:type="dcterms:W3CDTF">2016-07-12T08:49:40Z</dcterms:created>
  <dcterms:modified xsi:type="dcterms:W3CDTF">2024-10-24T07:53:21Z</dcterms:modified>
</cp:coreProperties>
</file>