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570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5864" y="1961045"/>
            <a:ext cx="6229236" cy="727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 2.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미래교육원에서는 기업 경영 현안에 국한된 문제를 벗어나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및 그에 따른 세무적 리스크도 관리 할 수 있는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연세대학교 최고의 교수진을 비롯하여 국내 최고의 외부 전문가를 중심으로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 정중히 모시고자 다음과 같이 안내해 드리오니 많은 관심과 참여 있으시기 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>
                <a:latin typeface="맑은 고딕" pitchFamily="50" charset="-127"/>
              </a:rPr>
              <a:t>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수요일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17:30 ~ 21:10,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spc="-1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1. </a:t>
            </a:r>
            <a:r>
              <a:rPr lang="ko-KR" altLang="en-US" sz="1200" dirty="0">
                <a:latin typeface="맑은 고딕" pitchFamily="50" charset="-127"/>
              </a:rPr>
              <a:t>입학안내서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             2. </a:t>
            </a:r>
            <a:r>
              <a:rPr lang="ko-KR" altLang="en-US" sz="1200" dirty="0">
                <a:latin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latin typeface="맑은 고딕" pitchFamily="50" charset="-127"/>
            </a:endParaRPr>
          </a:p>
        </p:txBody>
      </p:sp>
      <p:pic>
        <p:nvPicPr>
          <p:cNvPr id="4" name="그림 8" descr="연세대로고_symbo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상속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증여와 세무조사 대응 방안에 관심이 있으신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08844" y="7235059"/>
            <a:ext cx="5581650" cy="709896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CF91CCA-3BFC-4D22-8DC3-8F634410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3" y="92525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7319355-E0E4-42E6-8394-FE74B97C4E5B}"/>
              </a:ext>
            </a:extLst>
          </p:cNvPr>
          <p:cNvSpPr/>
          <p:nvPr/>
        </p:nvSpPr>
        <p:spPr>
          <a:xfrm>
            <a:off x="4586331" y="93646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8629"/>
              </p:ext>
            </p:extLst>
          </p:nvPr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73622" y="119490"/>
            <a:ext cx="5451759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세무조사 </a:t>
            </a:r>
            <a:r>
              <a:rPr lang="en-US" altLang="ko-KR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&amp; </a:t>
            </a:r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가업승계 </a:t>
            </a:r>
            <a:r>
              <a:rPr lang="ko-KR" altLang="en-US" spc="-3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Tax Top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세무조사 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922</Words>
  <Application>Microsoft Office PowerPoint</Application>
  <PresentationFormat>A4 용지(210x297mm)</PresentationFormat>
  <Paragraphs>136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82</cp:revision>
  <dcterms:created xsi:type="dcterms:W3CDTF">2016-07-12T08:49:40Z</dcterms:created>
  <dcterms:modified xsi:type="dcterms:W3CDTF">2024-10-24T07:58:00Z</dcterms:modified>
</cp:coreProperties>
</file>