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288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569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58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대한민국 경제를 이끄는 리더에게 대한민국 골프문화를 이끄는 리더십을 제공하고자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핵심적인 골프 이론을 비롯하여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숏게임과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정식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라운딩을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통한 골프 실전 그리고 경영자를 위한 교양 강의 등 이론과 실제가 완벽하게 조화된 새로운 교육 프로그램 제공을 약속 드립니다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4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spc="-150" dirty="0">
                <a:latin typeface="맑은 고딕" pitchFamily="50" charset="-127"/>
                <a:ea typeface="맑은 고딕" pitchFamily="50" charset="-127"/>
              </a:rPr>
              <a:t>                                         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목요일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이론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실습 병행 진행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z="1050" spc="-150" dirty="0">
                <a:latin typeface="맑은 고딕" pitchFamily="50" charset="-127"/>
                <a:ea typeface="맑은 고딕" pitchFamily="50" charset="-127"/>
              </a:rPr>
              <a:t>(※ </a:t>
            </a:r>
            <a:r>
              <a:rPr lang="ko-KR" altLang="en-US" sz="1050" spc="-150" dirty="0">
                <a:latin typeface="맑은 고딕" pitchFamily="50" charset="-127"/>
                <a:ea typeface="맑은 고딕" pitchFamily="50" charset="-127"/>
              </a:rPr>
              <a:t>수료식만 수요일이며</a:t>
            </a:r>
            <a:r>
              <a:rPr lang="en-US" altLang="ko-KR" sz="1050" spc="-15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50" spc="-1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b="1" u="sng" spc="-150" dirty="0">
                <a:latin typeface="맑은 고딕" pitchFamily="50" charset="-127"/>
                <a:ea typeface="맑은 고딕" pitchFamily="50" charset="-127"/>
              </a:rPr>
              <a:t>수업은 매주 목요일 </a:t>
            </a:r>
            <a:r>
              <a:rPr lang="ko-KR" altLang="en-US" sz="1050" spc="-150" dirty="0">
                <a:latin typeface="맑은 고딕" pitchFamily="50" charset="-127"/>
                <a:ea typeface="맑은 고딕" pitchFamily="50" charset="-127"/>
              </a:rPr>
              <a:t>입니다</a:t>
            </a:r>
            <a:r>
              <a:rPr lang="en-US" altLang="ko-KR" sz="1050" spc="-150" dirty="0">
                <a:latin typeface="맑은 고딕" pitchFamily="50" charset="-127"/>
                <a:ea typeface="맑은 고딕" pitchFamily="50" charset="-127"/>
              </a:rPr>
              <a:t>.)</a:t>
            </a:r>
            <a:endParaRPr lang="en-US" altLang="ko-KR" sz="120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6,600,000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필드 라운드시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그린피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카트비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캐디비용 본인부담 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해외 워크숍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졸업연수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비용 별도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이론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이윤재관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실습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서울 근교 연습장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세미필드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3) 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골프장 등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골프 전문 교육 및 네트워크 형성에 관심이 있는 기업 및 단체의 임원급 이상 경영자 및 전문직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321847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50" y="7626996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02-2123-3826    Fax : 02-2123-8664 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433944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90847" y="119490"/>
            <a:ext cx="5264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골프 </a:t>
            </a:r>
            <a:r>
              <a:rPr lang="ko-KR" altLang="en-US" sz="25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Advanced Golf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골프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</a:t>
            </a:r>
            <a:endParaRPr lang="en-US" altLang="ko-KR" sz="11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955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79</cp:revision>
  <dcterms:created xsi:type="dcterms:W3CDTF">2016-07-12T08:49:40Z</dcterms:created>
  <dcterms:modified xsi:type="dcterms:W3CDTF">2025-03-18T04:33:50Z</dcterms:modified>
</cp:coreProperties>
</file>