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68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718"/>
    <a:srgbClr val="000066"/>
    <a:srgbClr val="060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76" autoAdjust="0"/>
  </p:normalViewPr>
  <p:slideViewPr>
    <p:cSldViewPr>
      <p:cViewPr>
        <p:scale>
          <a:sx n="87" d="100"/>
          <a:sy n="87" d="100"/>
        </p:scale>
        <p:origin x="-3162" y="1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48E35-59D9-4B10-BF99-73851C67C368}" type="datetimeFigureOut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8DE49-D2D9-40D1-8731-2F0FA9387A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603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8DE49-D2D9-40D1-8731-2F0FA9387AB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62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02CF-7AC6-430B-90CA-E051924D64D9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D589-CEEC-480B-9CBA-427FC2534AC4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EA01-2992-47E6-812E-37EE5750DC87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3EF4-6782-4646-B765-0EBCDABF2AD4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8B0D-05E1-4744-B840-9D2309D877E5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61B35-0E52-455E-90B3-3EE757617408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5814-3423-414A-9FEA-5BB11EE25EBB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34BE9-AC5C-43BE-8869-B9346AEE8BB2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BA7-AF4D-475C-8E33-5B9F4A8D45A4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792A-239B-4FAA-A482-EB7C04845E26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E4C51-DA83-462D-BAD7-788CBB30DD97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A22BF-CB7A-4A1C-89B7-D4F0501A6F65}" type="datetime1">
              <a:rPr lang="ko-KR" altLang="en-US" smtClean="0"/>
              <a:t>2018-07-11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BC561-68D1-47AF-871F-826DEC581F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xtension@yonsei.ac.k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go.yonsei.ac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317502"/>
              </p:ext>
            </p:extLst>
          </p:nvPr>
        </p:nvGraphicFramePr>
        <p:xfrm>
          <a:off x="476672" y="1450411"/>
          <a:ext cx="6048671" cy="236419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162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3072"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(3cm</a:t>
                      </a:r>
                      <a:r>
                        <a:rPr lang="en-US" altLang="ko-KR" sz="13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4cm)</a:t>
                      </a:r>
                    </a:p>
                    <a:p>
                      <a:pPr algn="ctr" latinLnBrk="1"/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spcAft>
                          <a:spcPts val="60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 원본에 이름 적어서 제출</a:t>
                      </a:r>
                      <a:endParaRPr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spcAft>
                          <a:spcPts val="60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2.</a:t>
                      </a:r>
                      <a:r>
                        <a:rPr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 파일을 메일로 제출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성명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성별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주민등록상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□남  □여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     월     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3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직장명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부서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직위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3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2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307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6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연락처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>
                        <a:spcAft>
                          <a:spcPts val="600"/>
                        </a:spcAft>
                      </a:pP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휴대폰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010 -          -            / 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직장전화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     )         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3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주소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6" name="직사각형 45"/>
          <p:cNvSpPr/>
          <p:nvPr/>
        </p:nvSpPr>
        <p:spPr>
          <a:xfrm>
            <a:off x="404664" y="1116831"/>
            <a:ext cx="3347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spc="-150">
                <a:solidFill>
                  <a:schemeClr val="tx2">
                    <a:lumMod val="75000"/>
                  </a:schemeClr>
                </a:solidFill>
              </a:rPr>
              <a:t>필수기재 항목</a:t>
            </a:r>
            <a:endParaRPr lang="ko-KR" altLang="en-US" sz="1400" b="1" spc="-1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04664" y="200472"/>
            <a:ext cx="6120680" cy="792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1471067" y="272480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pc="-150">
                <a:solidFill>
                  <a:schemeClr val="bg1"/>
                </a:solidFill>
                <a:latin typeface="+mn-ea"/>
              </a:rPr>
              <a:t>연세대학교</a:t>
            </a:r>
            <a:r>
              <a:rPr lang="en-US" altLang="ko-KR" sz="1400" spc="-150">
                <a:solidFill>
                  <a:schemeClr val="bg1"/>
                </a:solidFill>
                <a:latin typeface="+mn-ea"/>
              </a:rPr>
              <a:t>  </a:t>
            </a:r>
            <a:r>
              <a:rPr lang="ko-KR" altLang="en-US" sz="1400" spc="-150">
                <a:solidFill>
                  <a:schemeClr val="bg1"/>
                </a:solidFill>
                <a:latin typeface="+mn-ea"/>
              </a:rPr>
              <a:t>미래교육원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461542" y="522412"/>
            <a:ext cx="49584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spc="-150" dirty="0">
                <a:solidFill>
                  <a:schemeClr val="bg1"/>
                </a:solidFill>
                <a:latin typeface="+mn-ea"/>
              </a:rPr>
              <a:t>연세 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블록체인전문가과정  </a:t>
            </a:r>
            <a:r>
              <a:rPr lang="en-US" altLang="ko-KR" sz="1500" spc="-150" dirty="0" smtClean="0">
                <a:solidFill>
                  <a:schemeClr val="bg1"/>
                </a:solidFill>
                <a:latin typeface="+mn-ea"/>
              </a:rPr>
              <a:t>2018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학년도 </a:t>
            </a:r>
            <a:r>
              <a:rPr lang="en-US" altLang="ko-KR" sz="1500" spc="-150" dirty="0" smtClean="0"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학기</a:t>
            </a:r>
            <a:r>
              <a:rPr lang="en-US" altLang="ko-KR" sz="1500" spc="-150" dirty="0" smtClean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제</a:t>
            </a:r>
            <a:r>
              <a:rPr lang="en-US" altLang="ko-KR" sz="1500" spc="-150" dirty="0" smtClean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기</a:t>
            </a:r>
            <a:r>
              <a:rPr lang="en-US" altLang="ko-KR" sz="1500" spc="-150" dirty="0" smtClean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500" spc="-150" dirty="0" smtClean="0">
                <a:solidFill>
                  <a:schemeClr val="bg1"/>
                </a:solidFill>
                <a:latin typeface="+mn-ea"/>
              </a:rPr>
              <a:t>입학지원서</a:t>
            </a:r>
            <a:endParaRPr lang="ko-KR" altLang="en-US" sz="1500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691236" y="3800872"/>
            <a:ext cx="18742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>
                <a:latin typeface="+mn-ea"/>
              </a:rPr>
              <a:t>□ 개인 정보 제공에 동의합니다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279050"/>
              </p:ext>
            </p:extLst>
          </p:nvPr>
        </p:nvGraphicFramePr>
        <p:xfrm>
          <a:off x="476672" y="4454094"/>
          <a:ext cx="6048672" cy="803761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2079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7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01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25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8461"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6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사업자등록번호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>
                        <a:spcAft>
                          <a:spcPts val="6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8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담당자 성함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담당자 연락처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300"/>
                        </a:spcAft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   화 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</a:t>
                      </a:r>
                    </a:p>
                    <a:p>
                      <a:pPr algn="l" latinLnBrk="1">
                        <a:spcAft>
                          <a:spcPts val="300"/>
                        </a:spcAft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이메일 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" name="직사각형 59"/>
          <p:cNvSpPr/>
          <p:nvPr/>
        </p:nvSpPr>
        <p:spPr>
          <a:xfrm>
            <a:off x="404664" y="4088904"/>
            <a:ext cx="3347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spc="-150">
                <a:solidFill>
                  <a:schemeClr val="tx2">
                    <a:lumMod val="75000"/>
                  </a:schemeClr>
                </a:solidFill>
              </a:rPr>
              <a:t>선택기재 항목</a:t>
            </a:r>
            <a:endParaRPr lang="ko-KR" altLang="en-US" sz="1400" b="1" spc="-1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076436" y="5241032"/>
            <a:ext cx="45929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>
                <a:latin typeface="+mn-ea"/>
              </a:rPr>
              <a:t>※</a:t>
            </a:r>
            <a:r>
              <a:rPr lang="ko-KR" altLang="en-US" sz="900">
                <a:latin typeface="+mn-ea"/>
              </a:rPr>
              <a:t>  계산서 발급을 요청하시는 경우</a:t>
            </a:r>
            <a:r>
              <a:rPr lang="en-US" altLang="ko-KR" sz="900">
                <a:latin typeface="+mn-ea"/>
              </a:rPr>
              <a:t>,  </a:t>
            </a:r>
            <a:r>
              <a:rPr lang="ko-KR" altLang="en-US" sz="900">
                <a:latin typeface="+mn-ea"/>
              </a:rPr>
              <a:t>반드시 기재하여 사업자등록증 사본과 함께 제출</a:t>
            </a:r>
            <a:endParaRPr lang="ko-KR" altLang="en-US" sz="900"/>
          </a:p>
        </p:txBody>
      </p: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10652"/>
              </p:ext>
            </p:extLst>
          </p:nvPr>
        </p:nvGraphicFramePr>
        <p:xfrm>
          <a:off x="476673" y="5745331"/>
          <a:ext cx="6048671" cy="205779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8072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주요학력</a:t>
                      </a:r>
                      <a:endParaRPr lang="en-US" altLang="ko-KR" sz="13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endParaRPr lang="en-US" altLang="ko-KR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      월       일                            대학</a:t>
                      </a:r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교</a:t>
                      </a:r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                 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                 학과졸업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      월       일                            대학</a:t>
                      </a:r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교</a:t>
                      </a:r>
                      <a:r>
                        <a:rPr lang="en-US" altLang="ko-KR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               </a:t>
                      </a:r>
                      <a:r>
                        <a:rPr lang="ko-KR" altLang="en-US" sz="10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대학원                학과졸업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 rowSpan="3">
                  <a:txBody>
                    <a:bodyPr/>
                    <a:lstStyle/>
                    <a:p>
                      <a:pPr algn="ctr" latinLnBrk="1">
                        <a:spcAft>
                          <a:spcPts val="6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경력사항</a:t>
                      </a:r>
                      <a:endParaRPr lang="en-US" altLang="ko-KR" sz="13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spcAft>
                          <a:spcPts val="600"/>
                        </a:spcAft>
                      </a:pPr>
                      <a:r>
                        <a:rPr lang="en-US" altLang="ko-KR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최근 순으로 작성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직장명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부서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5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300"/>
                        </a:spcAft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추천인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latinLnBrk="1">
                        <a:spcAft>
                          <a:spcPts val="300"/>
                        </a:spcAft>
                      </a:pP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추천인과의 관계 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                       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3" name="직사각형 62"/>
          <p:cNvSpPr/>
          <p:nvPr/>
        </p:nvSpPr>
        <p:spPr>
          <a:xfrm>
            <a:off x="4691236" y="7803123"/>
            <a:ext cx="18742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>
                <a:latin typeface="+mn-ea"/>
              </a:rPr>
              <a:t>□ 개인 정보 제공에 동의합니다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/>
          </a:p>
        </p:txBody>
      </p:sp>
      <p:sp>
        <p:nvSpPr>
          <p:cNvPr id="64" name="직사각형 63"/>
          <p:cNvSpPr/>
          <p:nvPr/>
        </p:nvSpPr>
        <p:spPr>
          <a:xfrm>
            <a:off x="404664" y="8161129"/>
            <a:ext cx="597666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300"/>
              </a:spcAft>
            </a:pPr>
            <a:r>
              <a:rPr lang="en-US" altLang="ko-KR" sz="1000" b="1" dirty="0"/>
              <a:t>[</a:t>
            </a:r>
            <a:r>
              <a:rPr lang="ko-KR" altLang="en-US" sz="1000" b="1" dirty="0"/>
              <a:t>안내 사항</a:t>
            </a:r>
            <a:r>
              <a:rPr lang="en-US" altLang="ko-KR" sz="1000" b="1" dirty="0"/>
              <a:t>] </a:t>
            </a:r>
            <a:endParaRPr lang="ko-KR" altLang="en-US" sz="1000" b="1" dirty="0"/>
          </a:p>
          <a:p>
            <a:pPr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/>
              <a:t>필수기재 항목은 </a:t>
            </a:r>
            <a:r>
              <a:rPr lang="ko-KR" altLang="en-US" sz="1000" b="1" u="sng" dirty="0"/>
              <a:t>반드시</a:t>
            </a:r>
            <a:r>
              <a:rPr lang="ko-KR" altLang="en-US" sz="1000" dirty="0"/>
              <a:t> 기입해 주시기 바랍니다</a:t>
            </a:r>
            <a:r>
              <a:rPr lang="en-US" altLang="ko-KR" sz="1000" dirty="0"/>
              <a:t>. (</a:t>
            </a:r>
            <a:r>
              <a:rPr lang="ko-KR" altLang="en-US" sz="1000" dirty="0"/>
              <a:t>사진은 파일 업로드 또는 동봉</a:t>
            </a:r>
            <a:r>
              <a:rPr lang="en-US" altLang="ko-KR" sz="1000" dirty="0"/>
              <a:t>)</a:t>
            </a:r>
            <a:endParaRPr lang="ko-KR" altLang="en-US" sz="1000" dirty="0"/>
          </a:p>
          <a:p>
            <a:pPr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/>
              <a:t>입학지원서 제출방법</a:t>
            </a:r>
            <a:r>
              <a:rPr lang="en-US" altLang="ko-KR" sz="1000" dirty="0"/>
              <a:t>: </a:t>
            </a:r>
            <a:r>
              <a:rPr lang="ko-KR" altLang="en-US" sz="1000" dirty="0"/>
              <a:t>전자우편</a:t>
            </a:r>
            <a:r>
              <a:rPr lang="en-US" altLang="ko-KR" sz="1000" dirty="0"/>
              <a:t>(</a:t>
            </a:r>
            <a:r>
              <a:rPr lang="en-US" altLang="ko-KR" sz="1000" u="sng" dirty="0">
                <a:hlinkClick r:id="rId3"/>
              </a:rPr>
              <a:t>ys-extension@yonsei.ac.kr</a:t>
            </a:r>
            <a:r>
              <a:rPr lang="en-US" altLang="ko-KR" sz="1000" dirty="0"/>
              <a:t>), </a:t>
            </a:r>
            <a:r>
              <a:rPr lang="ko-KR" altLang="en-US" sz="1000" dirty="0"/>
              <a:t>팩스</a:t>
            </a:r>
            <a:r>
              <a:rPr lang="en-US" altLang="ko-KR" sz="1000" dirty="0"/>
              <a:t>(02-2123-8664), </a:t>
            </a:r>
            <a:r>
              <a:rPr lang="ko-KR" altLang="en-US" sz="1000" dirty="0"/>
              <a:t>우편발송</a:t>
            </a:r>
          </a:p>
          <a:p>
            <a:pPr lvl="0"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/>
              <a:t>온라인 입학 지원</a:t>
            </a:r>
            <a:r>
              <a:rPr lang="en-US" altLang="ko-KR" sz="1000" dirty="0"/>
              <a:t>: </a:t>
            </a:r>
            <a:r>
              <a:rPr lang="en-US" altLang="ko-KR" sz="1000" u="sng" dirty="0">
                <a:hlinkClick r:id="rId4"/>
              </a:rPr>
              <a:t>http://go.yonsei.ac.kr</a:t>
            </a:r>
            <a:r>
              <a:rPr lang="ko-KR" altLang="en-US" sz="1000" dirty="0"/>
              <a:t> </a:t>
            </a:r>
            <a:r>
              <a:rPr lang="en-US" altLang="ko-KR" sz="1000" dirty="0"/>
              <a:t>(</a:t>
            </a:r>
            <a:r>
              <a:rPr lang="ko-KR" altLang="en-US" sz="1000" dirty="0"/>
              <a:t>연세대학교 미래교육원 홈페이지</a:t>
            </a:r>
            <a:r>
              <a:rPr lang="en-US" altLang="ko-KR" sz="1000" dirty="0"/>
              <a:t>)</a:t>
            </a:r>
            <a:endParaRPr lang="ko-KR" altLang="en-US" sz="1000" dirty="0"/>
          </a:p>
          <a:p>
            <a:pPr lvl="0"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 smtClean="0"/>
              <a:t>서류전형 </a:t>
            </a:r>
            <a:r>
              <a:rPr lang="ko-KR" altLang="en-US" sz="1000" dirty="0"/>
              <a:t>합격자에 한하여 </a:t>
            </a:r>
            <a:r>
              <a:rPr lang="ko-KR" altLang="en-US" sz="1000" dirty="0" smtClean="0"/>
              <a:t>등록사항을 통보해 </a:t>
            </a:r>
            <a:r>
              <a:rPr lang="ko-KR" altLang="en-US" sz="1000" dirty="0"/>
              <a:t>드립니다</a:t>
            </a:r>
            <a:r>
              <a:rPr lang="en-US" altLang="ko-KR" sz="1000" dirty="0"/>
              <a:t>.</a:t>
            </a:r>
            <a:endParaRPr lang="ko-KR" altLang="en-US" sz="1000" dirty="0"/>
          </a:p>
          <a:p>
            <a:pPr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/>
              <a:t>문의처</a:t>
            </a:r>
            <a:r>
              <a:rPr lang="en-US" altLang="ko-KR" sz="1000" dirty="0"/>
              <a:t>: (</a:t>
            </a:r>
            <a:r>
              <a:rPr lang="ko-KR" altLang="en-US" sz="1000" dirty="0"/>
              <a:t>우편번호 </a:t>
            </a:r>
            <a:r>
              <a:rPr lang="en-US" altLang="ko-KR" sz="1000" dirty="0"/>
              <a:t>120-749) </a:t>
            </a:r>
            <a:r>
              <a:rPr lang="ko-KR" altLang="en-US" sz="1000" dirty="0"/>
              <a:t>서울특별시 서대문구 연세로 </a:t>
            </a:r>
            <a:r>
              <a:rPr lang="en-US" altLang="ko-KR" sz="1000" dirty="0"/>
              <a:t>50 </a:t>
            </a:r>
            <a:r>
              <a:rPr lang="ko-KR" altLang="en-US" sz="1000" dirty="0"/>
              <a:t>연세대학교 </a:t>
            </a:r>
            <a:r>
              <a:rPr lang="ko-KR" altLang="en-US" sz="1000" dirty="0" err="1"/>
              <a:t>미우관</a:t>
            </a:r>
            <a:r>
              <a:rPr lang="ko-KR" altLang="en-US" sz="1000" dirty="0"/>
              <a:t> </a:t>
            </a:r>
            <a:r>
              <a:rPr lang="en-US" altLang="ko-KR" sz="1000" dirty="0"/>
              <a:t>101</a:t>
            </a:r>
            <a:r>
              <a:rPr lang="ko-KR" altLang="en-US" sz="1000" dirty="0"/>
              <a:t>호 </a:t>
            </a:r>
          </a:p>
          <a:p>
            <a:pPr fontAlgn="base">
              <a:spcAft>
                <a:spcPts val="300"/>
              </a:spcAft>
            </a:pPr>
            <a:r>
              <a:rPr lang="en-US" altLang="ko-KR" sz="1000" dirty="0"/>
              <a:t>- </a:t>
            </a:r>
            <a:r>
              <a:rPr lang="ko-KR" altLang="en-US" sz="1000" dirty="0"/>
              <a:t>미래교육원 </a:t>
            </a:r>
            <a:r>
              <a:rPr lang="ko-KR" altLang="en-US" sz="1000" dirty="0" err="1"/>
              <a:t>행정팀</a:t>
            </a:r>
            <a:r>
              <a:rPr lang="en-US" altLang="ko-KR" sz="1000" dirty="0"/>
              <a:t>, </a:t>
            </a:r>
            <a:r>
              <a:rPr lang="ko-KR" altLang="en-US" sz="1000" dirty="0"/>
              <a:t>☎ </a:t>
            </a:r>
            <a:r>
              <a:rPr lang="en-US" altLang="ko-KR" sz="1000" dirty="0"/>
              <a:t>(02)2123-6584</a:t>
            </a:r>
            <a:endParaRPr lang="ko-KR" altLang="en-US" sz="1000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33573944" descr="EMB00000e4893a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730" y="181422"/>
            <a:ext cx="927100" cy="820738"/>
          </a:xfrm>
          <a:prstGeom prst="rect">
            <a:avLst/>
          </a:prstGeom>
          <a:noFill/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C561-68D1-47AF-871F-826DEC581F9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638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A4 용지(210x297mm)</PresentationFormat>
  <Paragraphs>51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2018-06-10T11:37:38Z</dcterms:created>
  <dcterms:modified xsi:type="dcterms:W3CDTF">2018-07-11T00:38:59Z</dcterms:modified>
</cp:coreProperties>
</file>